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68" r:id="rId2"/>
    <p:sldId id="256" r:id="rId3"/>
    <p:sldId id="258" r:id="rId4"/>
    <p:sldId id="264" r:id="rId5"/>
    <p:sldId id="261" r:id="rId6"/>
    <p:sldId id="260" r:id="rId7"/>
    <p:sldId id="262" r:id="rId8"/>
    <p:sldId id="265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7788-70DB-4647-9DCE-D37A0B4780CE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5F91-DF7D-4ACB-AEC3-E1CB8533F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E5F91-DF7D-4ACB-AEC3-E1CB8533F1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6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6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0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61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9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488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8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7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8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5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8A26-95B4-4702-B0F1-DD33507C4CB8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AB3041-EBE0-4551-BE15-A04EE5122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6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AXILLA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By 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Dr.Leena</a:t>
            </a:r>
            <a:r>
              <a:rPr lang="en-US" dirty="0" smtClean="0"/>
              <a:t>. N </a:t>
            </a:r>
          </a:p>
          <a:p>
            <a:pPr>
              <a:buNone/>
            </a:pPr>
            <a:r>
              <a:rPr lang="en-US" dirty="0" smtClean="0"/>
              <a:t>					Associate Professor </a:t>
            </a:r>
          </a:p>
          <a:p>
            <a:pPr>
              <a:buNone/>
            </a:pPr>
            <a:r>
              <a:rPr lang="en-US" dirty="0" smtClean="0"/>
              <a:t>					Department of Anatomy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lymph nodes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dows\Desktop\New folder\-axillary-lymph-nodes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68065" y="2160588"/>
            <a:ext cx="6031483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752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AXILLA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400800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pyramidal shaped space between upper chest wall and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arm.It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Apex(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cervicoaxillary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canal)-bounded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anteriorlyby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clavicle,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superior border of Scapula, medially by outer border of 1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rib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Base-formed by skin, superficial fascia and deep  fascia.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 walls -anterior,  posterior,  medial &amp;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25780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Helvetica Narrow" pitchFamily="34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Boundaries of the apex of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(b) walls of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(c) opened up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axilla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 descr="D:\VIKRANT SHARMA\Krishna Garg Mam\BDC Presentation\BDC Presentation\Tiff\Vol 1 Jpg\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Walls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Axilla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Ant. –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major,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minor &amp;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clavipectoral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fascia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Post. –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Subscapularis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major,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Med. –upper four ribs and upper digitations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anterior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Lat. –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Inertubercular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313" y="6143625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Muscles forming the posterior wall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their nerve supply</a:t>
            </a:r>
          </a:p>
        </p:txBody>
      </p:sp>
      <p:pic>
        <p:nvPicPr>
          <p:cNvPr id="5123" name="Picture 2" descr="D:\VIKRANT SHARMA\Krishna Garg Mam\BDC Presentation\BDC Presentation\Tiff\Vol 1 Jpg\4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" y="500063"/>
            <a:ext cx="6951663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929313"/>
            <a:ext cx="8786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Anterior and posterior walls of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artery</a:t>
            </a:r>
          </a:p>
        </p:txBody>
      </p:sp>
      <p:pic>
        <p:nvPicPr>
          <p:cNvPr id="4099" name="Picture 2" descr="D:\VIKRANT SHARMA\Krishna Garg Mam\BDC Presentation\BDC Presentation\Tiff\Vol 1 Jpg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714375"/>
            <a:ext cx="776605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Contents of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Axilla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Axilary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artery &amp;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branches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vein &amp;its tributaries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Infraclavicular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 of Brachial plexus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thoracic nerve,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intercostobrachial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nerve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group of lymph nodes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indows\Desktop\New folder\axilla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2875" y="6100763"/>
            <a:ext cx="8786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Walls and contents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axilla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D:\VIKRANT SHARMA\Krishna Garg Mam\BDC Presentation\BDC Presentation\Tiff\Vol 1 Jpg\4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57250"/>
            <a:ext cx="896143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185</Words>
  <Application>Microsoft Office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 Narrow</vt:lpstr>
      <vt:lpstr>Times New Roman</vt:lpstr>
      <vt:lpstr>Trebuchet MS</vt:lpstr>
      <vt:lpstr>Wingdings 3</vt:lpstr>
      <vt:lpstr>Facet</vt:lpstr>
      <vt:lpstr>AXILLA</vt:lpstr>
      <vt:lpstr>AXILLA</vt:lpstr>
      <vt:lpstr>PowerPoint Presentation</vt:lpstr>
      <vt:lpstr>Walls of Axilla</vt:lpstr>
      <vt:lpstr>PowerPoint Presentation</vt:lpstr>
      <vt:lpstr>PowerPoint Presentation</vt:lpstr>
      <vt:lpstr>Contents of Axilla</vt:lpstr>
      <vt:lpstr>PowerPoint Presentation</vt:lpstr>
      <vt:lpstr>PowerPoint Presentation</vt:lpstr>
      <vt:lpstr>Axillary lymph nodes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AXILLA</dc:title>
  <dc:creator>Windows</dc:creator>
  <cp:lastModifiedBy>COM-1</cp:lastModifiedBy>
  <cp:revision>19</cp:revision>
  <dcterms:created xsi:type="dcterms:W3CDTF">2019-01-14T08:16:05Z</dcterms:created>
  <dcterms:modified xsi:type="dcterms:W3CDTF">2019-02-22T07:01:58Z</dcterms:modified>
</cp:coreProperties>
</file>