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26-10-20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38800" y="5029200"/>
            <a:ext cx="3048000" cy="978091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Dr.M.V.Ajithkumar 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Prof &amp; Head ,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CM Dept 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SKHM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19600" y="1905000"/>
            <a:ext cx="4267200" cy="14478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AIR</a:t>
            </a:r>
            <a:endParaRPr lang="en-US" dirty="0"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Air pollutants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endParaRPr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sz="32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Carbon monoxide </a:t>
            </a:r>
          </a:p>
          <a:p>
            <a:pPr lvl="0"/>
            <a:endParaRPr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sz="32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Sulphur dioxide </a:t>
            </a:r>
          </a:p>
          <a:p>
            <a:pPr lvl="0"/>
            <a:endParaRPr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sz="32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Lead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Effects of air pollution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endParaRPr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sz="32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Health aspects </a:t>
            </a:r>
          </a:p>
          <a:p>
            <a:pPr lvl="0"/>
            <a:endParaRPr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sz="32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Social and economic aspects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ctr"/>
            <a:r>
              <a:rPr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VENTILLATION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>
              <a:buNone/>
            </a:pPr>
            <a:r>
              <a:rPr sz="2800">
                <a:solidFill>
                  <a:schemeClr val="accent2">
                    <a:lumMod val="50000"/>
                  </a:schemeClr>
                </a:solidFill>
              </a:rPr>
              <a:t>   </a:t>
            </a:r>
          </a:p>
          <a:p>
            <a:pPr lvl="0">
              <a:buNone/>
            </a:pPr>
            <a:endParaRPr>
              <a:solidFill>
                <a:schemeClr val="accent2">
                  <a:lumMod val="50000"/>
                </a:schemeClr>
              </a:solidFill>
            </a:endParaRPr>
          </a:p>
          <a:p>
            <a:pPr lvl="0">
              <a:buNone/>
            </a:pPr>
            <a:r>
              <a:rPr sz="2800">
                <a:solidFill>
                  <a:schemeClr val="accent2">
                    <a:lumMod val="50000"/>
                  </a:schemeClr>
                </a:solidFill>
              </a:rPr>
              <a:t>                  Vitiated air by a supply of fresh outdoor air, but also control of quality of incoming air with regard to its temperature. </a:t>
            </a:r>
            <a:endParaRPr lang="en-US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>
              <a:buNone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                 Two types of ventilation</a:t>
            </a:r>
          </a:p>
          <a:p>
            <a:pPr lvl="0">
              <a:buNone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                        1. Natural ventilation  </a:t>
            </a:r>
          </a:p>
          <a:p>
            <a:pPr lvl="0">
              <a:buNone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                       2.  Mechanical ventilation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ventilation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endParaRPr>
              <a:solidFill>
                <a:schemeClr val="accent2">
                  <a:lumMod val="50000"/>
                </a:schemeClr>
              </a:solidFill>
            </a:endParaRPr>
          </a:p>
          <a:p>
            <a:pPr lvl="0">
              <a:buNone/>
            </a:pPr>
            <a:r>
              <a:rPr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sz="3200">
                <a:solidFill>
                  <a:schemeClr val="accent2">
                    <a:lumMod val="50000"/>
                  </a:schemeClr>
                </a:solidFill>
              </a:rPr>
              <a:t>1. Natural ventilation </a:t>
            </a:r>
          </a:p>
          <a:p>
            <a:pPr lvl="0">
              <a:buNone/>
            </a:pPr>
            <a:r>
              <a:rPr sz="3200">
                <a:solidFill>
                  <a:schemeClr val="accent2">
                    <a:lumMod val="50000"/>
                  </a:schemeClr>
                </a:solidFill>
              </a:rPr>
              <a:t>               - Wind </a:t>
            </a:r>
          </a:p>
          <a:p>
            <a:pPr lvl="0">
              <a:buNone/>
            </a:pPr>
            <a:r>
              <a:rPr sz="3200">
                <a:solidFill>
                  <a:schemeClr val="accent2">
                    <a:lumMod val="50000"/>
                  </a:schemeClr>
                </a:solidFill>
              </a:rPr>
              <a:t>               - Diffusion </a:t>
            </a:r>
          </a:p>
          <a:p>
            <a:pPr lvl="0">
              <a:buNone/>
            </a:pPr>
            <a:r>
              <a:rPr sz="3200">
                <a:solidFill>
                  <a:schemeClr val="accent2">
                    <a:lumMod val="50000"/>
                  </a:schemeClr>
                </a:solidFill>
              </a:rPr>
              <a:t>               - Inequality of temperature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Mechanical ventilation</a:t>
            </a:r>
            <a:endParaRPr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>
              <a:buNone/>
            </a:pPr>
            <a:r>
              <a:rPr sz="32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buNone/>
            </a:pPr>
            <a:r>
              <a:rPr sz="32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1. Exhaust ventilation </a:t>
            </a:r>
          </a:p>
          <a:p>
            <a:pPr lvl="0">
              <a:buNone/>
            </a:pPr>
            <a:r>
              <a:rPr sz="32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2. Plenum ventilation </a:t>
            </a:r>
          </a:p>
          <a:p>
            <a:pPr lvl="0">
              <a:buNone/>
            </a:pPr>
            <a:r>
              <a:rPr sz="32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3. Balanced ventilation </a:t>
            </a:r>
          </a:p>
          <a:p>
            <a:pPr lvl="0">
              <a:buNone/>
            </a:pPr>
            <a:r>
              <a:rPr sz="32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4. Air conditioning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Reference 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Park's Text Book of Preventive &amp; Social Medicine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ctr"/>
            <a:r>
              <a:rPr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AIR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>
              <a:buNone/>
            </a:pPr>
            <a:endParaRPr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sz="28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Life – giving oxygen , air and atmospheric conditions serve several function. The human body is cooled by the air contact ; the special sense of hearing and smell function through air transmission stimuli ; disease agent may be covered by a air.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Sources of air pollution </a:t>
            </a:r>
            <a:endParaRPr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>
              <a:buNone/>
            </a:pPr>
            <a:endParaRPr sz="2800" b="1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None/>
            </a:pPr>
            <a:r>
              <a:rPr sz="2800" b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sz="28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Respiration of men and animals </a:t>
            </a:r>
          </a:p>
          <a:p>
            <a:pPr marL="514350" lvl="0" indent="-514350">
              <a:buNone/>
            </a:pPr>
            <a:r>
              <a:rPr sz="28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2. Combustion of coal, oil, gas etc….   </a:t>
            </a:r>
          </a:p>
          <a:p>
            <a:pPr marL="514350" lvl="0" indent="-514350">
              <a:buNone/>
            </a:pPr>
            <a:r>
              <a:rPr sz="28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3. Decomposition of organic matter </a:t>
            </a:r>
          </a:p>
          <a:p>
            <a:pPr marL="514350" lvl="0" indent="-514350">
              <a:buNone/>
            </a:pPr>
            <a:r>
              <a:rPr sz="28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4.  Trade, traffic manufacturing process which gives off dust,fumes, vapours and gases.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The air of occupied from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sz="28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Chemical changes </a:t>
            </a:r>
          </a:p>
          <a:p>
            <a:pPr lvl="0"/>
            <a:r>
              <a:rPr sz="28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Physical changes  </a:t>
            </a:r>
          </a:p>
          <a:p>
            <a:pPr lvl="0">
              <a:buNone/>
            </a:pPr>
            <a:r>
              <a:rPr sz="28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- Rise in temperature </a:t>
            </a:r>
          </a:p>
          <a:p>
            <a:pPr lvl="0">
              <a:buNone/>
            </a:pPr>
            <a:r>
              <a:rPr sz="28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- Increase of humidity </a:t>
            </a:r>
          </a:p>
          <a:p>
            <a:pPr lvl="0">
              <a:buNone/>
            </a:pPr>
            <a:r>
              <a:rPr sz="28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-  Decrease in air movement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Discomfort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>
              <a:buNone/>
            </a:pPr>
            <a:r>
              <a:rPr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</a:p>
          <a:p>
            <a:pPr lvl="0">
              <a:buNone/>
            </a:pPr>
            <a:r>
              <a:rPr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sz="28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Discomfort is a subjective sensation which people experience in ill – ventilated and crowed rooms.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Indices of thermal comfort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357158" y="2428868"/>
            <a:ext cx="8229600" cy="3065157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marL="514350" lvl="0" indent="-514350">
              <a:buFont typeface="Calibri"/>
              <a:buAutoNum type="arabicPeriod"/>
            </a:pPr>
            <a:r>
              <a:rPr sz="28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Air temperature </a:t>
            </a:r>
          </a:p>
          <a:p>
            <a:pPr marL="514350" lvl="0" indent="-514350">
              <a:buFont typeface="Calibri"/>
              <a:buAutoNum type="arabicPeriod"/>
            </a:pPr>
            <a:r>
              <a:rPr sz="28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Air temperature and humidity </a:t>
            </a:r>
          </a:p>
          <a:p>
            <a:pPr marL="514350" lvl="0" indent="-514350">
              <a:buFont typeface="Calibri"/>
              <a:buAutoNum type="arabicPeriod"/>
            </a:pPr>
            <a:r>
              <a:rPr sz="28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Cooling power </a:t>
            </a:r>
          </a:p>
          <a:p>
            <a:pPr marL="514350" lvl="0" indent="-514350">
              <a:buFont typeface="Calibri"/>
              <a:buAutoNum type="arabicPeriod"/>
            </a:pPr>
            <a:r>
              <a:rPr sz="28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Effective temperature </a:t>
            </a:r>
          </a:p>
          <a:p>
            <a:pPr marL="514350" lvl="0" indent="-514350">
              <a:buFont typeface="Calibri"/>
              <a:buAutoNum type="arabicPeriod"/>
            </a:pPr>
            <a:r>
              <a:rPr sz="28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Corrected effective temperature.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Comfort zones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0034" y="2571744"/>
            <a:ext cx="8229600" cy="22079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>
              <a:buNone/>
            </a:pPr>
            <a:r>
              <a:rPr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buNone/>
            </a:pPr>
            <a:r>
              <a:rPr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sz="28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Comfort zones may be defined at the ranges of ETs over which the majority of adults feel comfortable.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Types of a</a:t>
            </a:r>
            <a:r>
              <a:rPr b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 </a:t>
            </a:r>
            <a:r>
              <a:rPr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pollution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endParaRPr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sz="36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Particulate  air  pollutants  </a:t>
            </a:r>
          </a:p>
          <a:p>
            <a:pPr lvl="0"/>
            <a:endParaRPr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sz="36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Local scale </a:t>
            </a:r>
          </a:p>
          <a:p>
            <a:pPr lvl="0"/>
            <a:endParaRPr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sz="36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Urban scale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/>
            <a:r>
              <a:rPr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Sources of air pollution 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marL="514350" lvl="0" indent="-514350">
              <a:buFont typeface="Calibri"/>
              <a:buAutoNum type="alphaLcParenR"/>
            </a:pPr>
            <a:endParaRPr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Calibri"/>
              <a:buAutoNum type="alphaLcParenR"/>
            </a:pPr>
            <a:r>
              <a:rPr sz="28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Automobiles </a:t>
            </a:r>
          </a:p>
          <a:p>
            <a:pPr marL="514350" lvl="0" indent="-514350">
              <a:buFont typeface="Calibri"/>
              <a:buAutoNum type="alphaLcParenR"/>
            </a:pPr>
            <a:endParaRPr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Calibri"/>
              <a:buAutoNum type="alphaLcParenR"/>
            </a:pPr>
            <a:r>
              <a:rPr sz="28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Industries </a:t>
            </a:r>
          </a:p>
          <a:p>
            <a:pPr marL="514350" lvl="0" indent="-514350">
              <a:buFont typeface="Calibri"/>
              <a:buAutoNum type="alphaLcParenR"/>
            </a:pPr>
            <a:endParaRPr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Calibri"/>
              <a:buAutoNum type="alphaLcParenR"/>
            </a:pPr>
            <a:r>
              <a:rPr sz="28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Domestic sources </a:t>
            </a:r>
          </a:p>
          <a:p>
            <a:pPr marL="514350" lvl="0" indent="-514350">
              <a:buFont typeface="Calibri"/>
              <a:buAutoNum type="alphaLcParenR"/>
            </a:pPr>
            <a:endParaRPr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Calibri"/>
              <a:buAutoNum type="alphaLcParenR"/>
            </a:pPr>
            <a:r>
              <a:rPr sz="280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Miscellaneous 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323</Words>
  <Application>Microsoft Office PowerPoint</Application>
  <PresentationFormat>On-screen Show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AIR</vt:lpstr>
      <vt:lpstr>AIR </vt:lpstr>
      <vt:lpstr> Sources of air pollution </vt:lpstr>
      <vt:lpstr>The air of occupied from </vt:lpstr>
      <vt:lpstr>Discomfort </vt:lpstr>
      <vt:lpstr>Indices of thermal comfort </vt:lpstr>
      <vt:lpstr>Comfort zones </vt:lpstr>
      <vt:lpstr> Types of air pollution </vt:lpstr>
      <vt:lpstr> Sources of air pollution </vt:lpstr>
      <vt:lpstr> Air pollutants </vt:lpstr>
      <vt:lpstr> Effects of air pollution </vt:lpstr>
      <vt:lpstr>VENTILLATION </vt:lpstr>
      <vt:lpstr> Types of ventilation </vt:lpstr>
      <vt:lpstr>2. Mechanical ventilation</vt:lpstr>
      <vt:lpstr>Reference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</dc:title>
  <dc:creator>Dept. Of CM</dc:creator>
  <cp:lastModifiedBy>Dept. Of CM</cp:lastModifiedBy>
  <cp:revision>2</cp:revision>
  <dcterms:created xsi:type="dcterms:W3CDTF">2006-08-16T00:00:00Z</dcterms:created>
  <dcterms:modified xsi:type="dcterms:W3CDTF">2020-10-26T08:19:24Z</dcterms:modified>
</cp:coreProperties>
</file>