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60" r:id="rId6"/>
    <p:sldId id="281" r:id="rId7"/>
    <p:sldId id="287" r:id="rId8"/>
    <p:sldId id="288" r:id="rId9"/>
    <p:sldId id="289" r:id="rId10"/>
    <p:sldId id="282" r:id="rId11"/>
    <p:sldId id="290" r:id="rId12"/>
    <p:sldId id="291" r:id="rId13"/>
    <p:sldId id="292" r:id="rId14"/>
    <p:sldId id="294" r:id="rId15"/>
    <p:sldId id="295" r:id="rId16"/>
    <p:sldId id="283" r:id="rId17"/>
    <p:sldId id="296" r:id="rId18"/>
    <p:sldId id="297" r:id="rId19"/>
    <p:sldId id="284" r:id="rId20"/>
    <p:sldId id="298" r:id="rId21"/>
    <p:sldId id="299" r:id="rId22"/>
    <p:sldId id="300" r:id="rId23"/>
    <p:sldId id="301" r:id="rId24"/>
    <p:sldId id="285" r:id="rId25"/>
    <p:sldId id="302" r:id="rId26"/>
    <p:sldId id="286" r:id="rId27"/>
    <p:sldId id="272" r:id="rId28"/>
    <p:sldId id="303" r:id="rId29"/>
    <p:sldId id="304" r:id="rId30"/>
    <p:sldId id="305" r:id="rId31"/>
    <p:sldId id="293" r:id="rId32"/>
    <p:sldId id="313" r:id="rId33"/>
    <p:sldId id="312" r:id="rId34"/>
    <p:sldId id="311" r:id="rId35"/>
    <p:sldId id="310" r:id="rId36"/>
    <p:sldId id="309" r:id="rId37"/>
    <p:sldId id="308" r:id="rId38"/>
    <p:sldId id="307" r:id="rId39"/>
    <p:sldId id="30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Algerian" pitchFamily="82" charset="0"/>
              </a:rPr>
              <a:t>CELL</a:t>
            </a:r>
            <a:endParaRPr lang="en-US" sz="88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lgerian" pitchFamily="82" charset="0"/>
              </a:rPr>
              <a:t>Dr.T.S.Asta</a:t>
            </a:r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lgerian" pitchFamily="82" charset="0"/>
              </a:rPr>
              <a:t>E</a:t>
            </a:r>
            <a:r>
              <a:rPr lang="en-US" dirty="0" err="1" smtClean="0">
                <a:solidFill>
                  <a:srgbClr val="0070C0"/>
                </a:solidFill>
                <a:latin typeface="Algerian" pitchFamily="82" charset="0"/>
              </a:rPr>
              <a:t>shwaran</a:t>
            </a:r>
            <a:endParaRPr lang="en-US" dirty="0" smtClean="0">
              <a:solidFill>
                <a:srgbClr val="0070C0"/>
              </a:solidFill>
              <a:latin typeface="Algerian" pitchFamily="82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Dept. of Physiology</a:t>
            </a:r>
          </a:p>
          <a:p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SKHMC, </a:t>
            </a:r>
            <a:r>
              <a:rPr lang="en-US" dirty="0" err="1" smtClean="0">
                <a:solidFill>
                  <a:srgbClr val="0070C0"/>
                </a:solidFill>
                <a:latin typeface="Algerian" pitchFamily="82" charset="0"/>
              </a:rPr>
              <a:t>Kulasekharam</a:t>
            </a:r>
            <a:endParaRPr lang="en-US" dirty="0">
              <a:solidFill>
                <a:srgbClr val="0070C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ENDOPLASMIC RETICULUM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Endoplasmic Reticul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network of tubular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microsomal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vesicular structures which are inter connected with one another.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Covered by limiting membrane formed by proteins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bilayered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lipids.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lumen of endoplasmic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reticulam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contains a fluid medium called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endoplasmic matrix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forms the link between nucleus and cell membrane.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2 types of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 endoplasmic reticulum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Smooth endoplasmic reticulum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ROUGH ENDOPLASMIC RETICULUM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 , bumpy or bead-like appearance.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Rough appearance is due to attachment of granular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its outer surface. Hence, it is called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granular endoplasmic reticulum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(Palade granules)</a:t>
            </a:r>
          </a:p>
          <a:p>
            <a:pPr>
              <a:buNone/>
            </a:pPr>
            <a:r>
              <a:rPr lang="en-US" dirty="0" smtClean="0"/>
              <a:t>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1.Synthesis of Proteins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Proteins which are secreted from the cells such as Insulin from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cells of islets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Langerhans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pancreas and antibodies from B lymphocytes.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arrange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aminoacids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into small units of proteins and transport them into the rough endoplasmic reticulum. Carbohydrates are added to the protein units forming the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glycosylated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proteins or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glycoproteins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Degradation of worn-out organelles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Degradation of worn-out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organelles like mitochondria.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wraps around the  worn –out organelles and form a vacuole which is called as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autophagosome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SMOOTH ENDOPLASMIC RETICULUM</a:t>
            </a:r>
          </a:p>
          <a:p>
            <a:pPr algn="just">
              <a:buNone/>
            </a:pP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called as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agranular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reticulam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Formed by interconnected tubules so called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tubular endoplasmic reticulum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1.Synthesis of non-protein substances: Cholesterol and steroid(Lipids, Phospholipids, lipoprotein, steroid hormones and sebum).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Role in cellular metabolism.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Storage and metabolism of calcium.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Catabolism and detoxification.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toxic drugs and carcinogens.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GOLGI APPARATUS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Golgi-Apparat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20000" cy="456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called as Golgi body or Golgi complex.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Involved in processing of proteins. It is present in all the cells except RBC(red blood cells).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Golgi  apparatus consists of 5 to 8 fattened membranous sacs called the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cisternae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Processing of materials. 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Glycoproteins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lipids are transported into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golgi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apparatus.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Packaging of materials.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All the processed material are packed in the form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granules, vesicles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Transported either out of the cell or to another part of the cell.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“Post office of the cell”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Labeling and delivery of materials.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Delivery to their proper destinations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“Shipping department of the cell”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LYSOSOMES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Thickest covering membrane formed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bilayered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lipid material.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has many small granules which contain hydrolytic enzymes.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Secondary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Often called as “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Garbage system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cell.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about 50 different hydrolytic enzymes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KHMC\PHYSIOLOGY\Cel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848600" cy="566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enzymes.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Proteases - hydrolyze proteins into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aminoacids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Lipases - hydrolyze  lipids into fatty acids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glucerides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Amylases- hydrolyze polysaccharides into glucose.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Nucleases- hydrolyze  nucleic acids into mononucleotides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MECHANISM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Hetrophagy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digestion of extracellular materials engulfed by the cell via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Autophagy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digestion and degradation of intracellular materials.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Specific Functions.</a:t>
            </a:r>
          </a:p>
          <a:p>
            <a:pPr marL="571500" indent="-57150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Degradation of macromolecules</a:t>
            </a:r>
          </a:p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Macromolecules like bacteria are engulfed by the cell via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phagosomes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fuses with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phagosome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form secondary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pH in the secondary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becomes acidic and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enzymes are activated.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degraded and moves through cytoplasm an fuses with cell membrane.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Eliminated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Degradation of worn-out organelles.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worn-out organelles such as mitochondria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autophagosomes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iii. Removal of excess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products in the cells.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Function.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cytotoxic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 Lymphocytes and natural killer(NK) cells secrete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perforin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granzymes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destroy both viral- infected cells and tumor cells.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PEROXISOMES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Proxisomes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microbodies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the membrane limited.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Peroxisome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contain some oxidative enzymes such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catalase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D-amino acid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Beta -oxidation: breakdown of fatty acids.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Detoxification: Hydrogen peroxide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Functions…….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 major site of oxygen utilization in the cells.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Accelerate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gluconeogenesis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fats.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Formation of myelin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Formation of bile acids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MITOCHONDRION</a:t>
            </a:r>
            <a:endParaRPr lang="en-US" dirty="0"/>
          </a:p>
        </p:txBody>
      </p:sp>
      <p:pic>
        <p:nvPicPr>
          <p:cNvPr id="3074" name="Picture 2" descr="C:\Users\user\Downloads\Mitochondri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199"/>
            <a:ext cx="830580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rod or oval shaped structure with diameter of 0.5-1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Inner membrane is folded in the form of shelf like inward projections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cristae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It contains many enzymes and other protein molecules which are involved in respiration and synthesis of adenosine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triphosphate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(ATP).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contains its own deoxyribonucleic acid(DNA).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Production of energy: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the oxidation of digested food particles like proteins, carbohydrates and lipids by the oxidative enzymes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cristae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oxidation water and carbon dioxide are produced with release of energy.</a:t>
            </a:r>
          </a:p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Synthesis of ATP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Apoptosis.</a:t>
            </a:r>
          </a:p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Storage of calcium and detoxification of ammonia in liver.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made up of 35% of proteins and 65% of ribonucleic acid(RNA).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 function is synthesis of Protein.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Messenger RNA(mRNA) carries genetic code for protein synthesis from nucleus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lgerian" pitchFamily="82" charset="0"/>
              </a:rPr>
              <a:t>CELL</a:t>
            </a:r>
            <a:endParaRPr lang="en-US" sz="60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Cell is defined as structural and functional unit of all living organisms.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word CELL was coined by Robert Hook in 1663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CYTOSKELETON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present throughout the cytoplasm.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determines the shape of the cell and gives support to the cell.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contains e major protein components..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Microtubule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Intermediate filaments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Microfilaments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Nucle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162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Nucleus is the brain of the cells.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Nucleus is present in all the cells in the body except the red blood cells(RBC).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cells with nucleus are called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eukaryotes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those without nucleus are known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prokaryotes.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of the cells have only one nucleus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uninucleated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Few cells have many nuclei(Multi nucleated cells) e.g. skeletal muscle cells.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 OF NUCLEUS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Covered by nuclear membrane.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components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nucleoplasm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chromatin and nucleolus.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Chromatin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Thread like material made up of large molecules of deoxyribonucleic acid(DNA). DNA is are packed with the help of specialized protein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So chromatin is referred as DNA-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complex.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 is a double standard complex which wraps around central core of eight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molecules to from the fundamental packing unit of chromatin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Just before the cell division, the chromatin condenses to form chromosome.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CHROMOSOMES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the rod shaped nuclear structure that carries a complete blueprint of all the hereditary characteristics of that species.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Normally, chromosomes are not visible in the nucleus under microscope, visible only during cell division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the dividing cell cells of the body contains 23 pairs of chromosomes except reproductive cells.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pair consists of one chromosome inherited from mother and one from father. The cells with 23 pairs of chromosomes are called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diploid cells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reproductive cells called gametes or  sex cells contain only 23 single chromosomes are called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haploid cells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Among the 23 pairs one pair is concerned  with determination of sex of the person. It is called as sex chromosomes.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NUCLEOLUS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nucleus contains one or more nucleoli.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nucleolus contains RNA and some proteins, which are similar to those found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RNA is synthesized by the different pairs of chromosomes and stored in the nucleolus.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major function are control of cellular activities like metabolism, protein synthesis, growth and reproduction.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Synthesis of RNA.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Sending genetic instruction to the cytoplasm for protein synthesis through messenger RNA.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 of cell division through genes.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Storage of hereditary information and transformation of this information from one generation to next.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General characteristics of Cell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needs oxygen and nutrition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Produce its own energy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eliminates CO2 and other metabolic wastes.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Show immediate response to foreign bodies.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Reproduce by division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 of Cell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Cell Membrane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Cytoplasm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Nucleus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KHMC\PHYSIOLOGY\0312_Animal_Cell_and_Compone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924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CYTOPLASM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Jelly like material formed by 80% of water.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contains a clear liquid portion called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Ectoplasm: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Peripheral part, near the cell membrane.</a:t>
            </a:r>
          </a:p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Endoplasm: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Inner part, near to nucleus.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Organelles in CYTOPLASM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limiting membrane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Endoplasmic reticulum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Golgi apparatus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Peroxisome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Centrosome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centrioles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vesicles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Mitochondria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Without limiting membrane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Cytoskeleton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1355</Words>
  <Application>Microsoft Office PowerPoint</Application>
  <PresentationFormat>On-screen Show (4:3)</PresentationFormat>
  <Paragraphs>171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CELL</vt:lpstr>
      <vt:lpstr>Slide 2</vt:lpstr>
      <vt:lpstr>CELL</vt:lpstr>
      <vt:lpstr>Slide 4</vt:lpstr>
      <vt:lpstr>Structure of Cell</vt:lpstr>
      <vt:lpstr>Slide 6</vt:lpstr>
      <vt:lpstr>Slide 7</vt:lpstr>
      <vt:lpstr>Slide 8</vt:lpstr>
      <vt:lpstr>Slide 9</vt:lpstr>
      <vt:lpstr>ENDOPLASMIC RETICULUM</vt:lpstr>
      <vt:lpstr>Slide 11</vt:lpstr>
      <vt:lpstr>Slide 12</vt:lpstr>
      <vt:lpstr>Slide 13</vt:lpstr>
      <vt:lpstr>Slide 14</vt:lpstr>
      <vt:lpstr>Slide 15</vt:lpstr>
      <vt:lpstr>GOLGI APPARATUS</vt:lpstr>
      <vt:lpstr>Slide 17</vt:lpstr>
      <vt:lpstr>Slide 18</vt:lpstr>
      <vt:lpstr>LYSOSOMES</vt:lpstr>
      <vt:lpstr>Slide 20</vt:lpstr>
      <vt:lpstr>Slide 21</vt:lpstr>
      <vt:lpstr>Slide 22</vt:lpstr>
      <vt:lpstr>Slide 23</vt:lpstr>
      <vt:lpstr>PEROXISOMES</vt:lpstr>
      <vt:lpstr>Slide 25</vt:lpstr>
      <vt:lpstr>MITOCHONDRION</vt:lpstr>
      <vt:lpstr>Slide 27</vt:lpstr>
      <vt:lpstr>Slide 28</vt:lpstr>
      <vt:lpstr>Slide 29</vt:lpstr>
      <vt:lpstr>Slide 30</vt:lpstr>
      <vt:lpstr>NUCLEUS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71</cp:revision>
  <dcterms:created xsi:type="dcterms:W3CDTF">2006-08-16T00:00:00Z</dcterms:created>
  <dcterms:modified xsi:type="dcterms:W3CDTF">2021-11-02T04:08:55Z</dcterms:modified>
</cp:coreProperties>
</file>