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E230-1AF8-458D-9E6B-52BA0B362481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0383-EE3C-4ECF-896F-48E3D344D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133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CHARACTERISTICS</a:t>
            </a:r>
            <a:endParaRPr lang="en-US" sz="6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46482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Dr. SHINEE G.R.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Associate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Professor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Dept.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Medicine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71691"/>
            <a:ext cx="8305800" cy="559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idea of characteristic we mean; what is there in this case, which makes it an individual and what is there in it that makes it unlike any other case that ever existed.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2.   That which is characteristic symptom of the disease must be similar of all other things to that which is characteristic symptom of that remedy.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3.   All other symptoms (properly selected) must be used to dis­criminate between similar remedy 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diffrential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diagnosis of remedies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71691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Para: 148]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Hahnemann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gives his the6ry of cure and you are not compelled to adopt it.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[Para: 149]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Accept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what is said here. If a proper application of Homeopathic medicine is done in an acute disease then the acute disease that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is to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be cured, however painful, it subsides in few hours if recent and in a few days if it is somewhat older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1703"/>
            <a:ext cx="8305800" cy="579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Para: 150]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What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to do in chronic diseases when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accessory symptoms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appear after a medicine is prescribed?</a:t>
            </a:r>
          </a:p>
          <a:p>
            <a:pPr algn="just"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1.   If the symptoms are likely to cause serious trouble then prescribe for them.</a:t>
            </a:r>
          </a:p>
          <a:p>
            <a:pPr algn="just"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2.   Do not prescribe for slight indisposition or give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placebo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and let the indisposition pass by itself.</a:t>
            </a:r>
          </a:p>
          <a:p>
            <a:pPr algn="just"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3.   Watch these symptoms closely as in the end they may develop some constitutional manifestations and throw light upon the patient being treated.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CSK-2</dc:creator>
  <cp:lastModifiedBy>Windows</cp:lastModifiedBy>
  <cp:revision>12</cp:revision>
  <dcterms:created xsi:type="dcterms:W3CDTF">2019-07-27T11:16:31Z</dcterms:created>
  <dcterms:modified xsi:type="dcterms:W3CDTF">2019-08-02T04:52:56Z</dcterms:modified>
</cp:coreProperties>
</file>