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9"/>
  </p:notesMasterIdLst>
  <p:sldIdLst>
    <p:sldId id="284" r:id="rId2"/>
    <p:sldId id="276" r:id="rId3"/>
    <p:sldId id="277" r:id="rId4"/>
    <p:sldId id="278" r:id="rId5"/>
    <p:sldId id="280" r:id="rId6"/>
    <p:sldId id="281" r:id="rId7"/>
    <p:sldId id="282" r:id="rId8"/>
    <p:sldId id="28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3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0F572-2E7D-4C7B-9BAE-382EF2333A94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6DD19-F01E-4474-8F1D-C385F772B0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96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237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41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02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435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34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8550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0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3237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775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231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618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133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251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28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64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442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34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8965655-E375-47C4-8679-EED9C8CB3FEE}" type="datetimeFigureOut">
              <a:rPr lang="en-US" smtClean="0"/>
              <a:pPr/>
              <a:t>2/1/2021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23D37F1-5FBE-444A-8C16-697DDB00C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83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484784"/>
            <a:ext cx="5670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CORROSIVES</a:t>
            </a:r>
            <a:endParaRPr lang="en-IN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4437112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/>
              <a:t>Dr. SANJU. S</a:t>
            </a:r>
          </a:p>
          <a:p>
            <a:pPr algn="ctr"/>
            <a:r>
              <a:rPr lang="en-IN" sz="2800" b="1" dirty="0" err="1"/>
              <a:t>Asst.Professor</a:t>
            </a:r>
            <a:endParaRPr lang="en-IN" sz="2800" b="1" dirty="0"/>
          </a:p>
          <a:p>
            <a:pPr algn="ctr"/>
            <a:r>
              <a:rPr lang="en-IN" sz="2800" b="1" dirty="0" err="1"/>
              <a:t>Dept.of</a:t>
            </a:r>
            <a:r>
              <a:rPr lang="en-IN" sz="2800" b="1" dirty="0"/>
              <a:t> Forensic Medicine &amp; Toxicology</a:t>
            </a:r>
          </a:p>
        </p:txBody>
      </p:sp>
    </p:spTree>
    <p:extLst>
      <p:ext uri="{BB962C8B-B14F-4D97-AF65-F5344CB8AC3E}">
        <p14:creationId xmlns:p14="http://schemas.microsoft.com/office/powerpoint/2010/main" val="199972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FATAL  DOSE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r>
                        <a:rPr lang="en-IN" baseline="0" dirty="0" smtClean="0"/>
                        <a:t>   -   10 ml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  -  15  ml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15   - 20  ml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FATAL</a:t>
                      </a:r>
                      <a:r>
                        <a:rPr lang="en-IN" baseline="0" dirty="0" smtClean="0"/>
                        <a:t>  PERIOD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12 -  24 hrs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12- 24 hrs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18 -36 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Burning  pain    difficulty  in  speech  &amp;  respiration    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Tenderness</a:t>
                      </a:r>
                      <a:r>
                        <a:rPr lang="en-IN" baseline="0" dirty="0" smtClean="0"/>
                        <a:t>   over   abdomen  ,eructation ,vomiting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shock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577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Oil  of  vitriol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Aqua  </a:t>
                      </a:r>
                      <a:r>
                        <a:rPr lang="en-IN" dirty="0" err="1" smtClean="0"/>
                        <a:t>fortis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Muriatic  acid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THIRST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 , drinking causes  vomiting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Present , drinking causes  vomiting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 , drinking causes  vomiting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VOMITUS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Strongly  acid</a:t>
                      </a:r>
                      <a:r>
                        <a:rPr lang="en-IN" baseline="0" dirty="0" smtClean="0"/>
                        <a:t>, altered  blood &amp;  mucus  shreds  present.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Strongly  acid</a:t>
                      </a:r>
                      <a:r>
                        <a:rPr lang="en-IN" baseline="0" dirty="0" smtClean="0"/>
                        <a:t>, altered  blood &amp;  mucus  shreds  present.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Strongly  acid</a:t>
                      </a:r>
                      <a:r>
                        <a:rPr lang="en-IN" baseline="0" dirty="0" smtClean="0"/>
                        <a:t>, altered  blood &amp;  mucus  shreds  present.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CONSTIPATION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usual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usual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Usual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TENESMUS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May</a:t>
                      </a:r>
                      <a:r>
                        <a:rPr lang="en-IN" baseline="0" dirty="0" smtClean="0"/>
                        <a:t>  be  present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02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H2SO4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HNO3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HCL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APPEARANCE</a:t>
                      </a:r>
                      <a:r>
                        <a:rPr lang="en-IN" sz="2000" baseline="0" dirty="0" smtClean="0"/>
                        <a:t>   OF  SKIN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Erosion   with  blackening</a:t>
                      </a:r>
                      <a:r>
                        <a:rPr lang="en-IN" sz="2000" baseline="0" dirty="0" smtClean="0"/>
                        <a:t> 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Erosion  with  yellowish  discolouration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No  erosion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MUCOUS  MEMBRANE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As  of  skin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As  of  skin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Erosion</a:t>
                      </a:r>
                      <a:r>
                        <a:rPr lang="en-IN" sz="2000" baseline="0" dirty="0" smtClean="0"/>
                        <a:t>  with  brownish  discolouration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TEETH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Chalky</a:t>
                      </a:r>
                      <a:r>
                        <a:rPr lang="en-IN" sz="2000" baseline="0" dirty="0" smtClean="0"/>
                        <a:t>  white 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Yellowish  coating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No  significant</a:t>
                      </a:r>
                      <a:r>
                        <a:rPr lang="en-IN" sz="2000" baseline="0" dirty="0" smtClean="0"/>
                        <a:t>  change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2565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SULPHURIC</a:t>
                      </a:r>
                      <a:r>
                        <a:rPr lang="en-IN" baseline="0" dirty="0" smtClean="0"/>
                        <a:t>  ACID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NITRIC  ACID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HYDROCHLORIC  ACID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DISTENSION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Not usual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STIFNESS  OF  ABDOMEN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Perforation</a:t>
                      </a:r>
                      <a:r>
                        <a:rPr lang="en-IN" baseline="0" dirty="0" smtClean="0"/>
                        <a:t>   leading  to  peritonitis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Rarely rupture  of  stomach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Due  to  distension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SHOCK</a:t>
                      </a:r>
                      <a:r>
                        <a:rPr lang="en-IN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FUMES</a:t>
                      </a:r>
                      <a:r>
                        <a:rPr lang="en-IN" baseline="0" dirty="0" smtClean="0"/>
                        <a:t>  LEADS  TO   IRRITATION  OF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HNO3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HCL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EYES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Lachrymation</a:t>
                      </a:r>
                      <a:r>
                        <a:rPr lang="en-IN" dirty="0" smtClean="0"/>
                        <a:t> </a:t>
                      </a:r>
                      <a:r>
                        <a:rPr lang="en-IN" baseline="0" dirty="0" smtClean="0"/>
                        <a:t> &amp; photophobia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Conjunctivitis &amp; corneal  ulcer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AIR   PASSAGES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Sneezing,coughing,dyspnoea</a:t>
                      </a:r>
                      <a:r>
                        <a:rPr lang="en-IN" baseline="0" dirty="0" smtClean="0"/>
                        <a:t> &amp;asphyxia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Coryza</a:t>
                      </a:r>
                      <a:r>
                        <a:rPr lang="en-IN" dirty="0" smtClean="0"/>
                        <a:t>, </a:t>
                      </a:r>
                      <a:r>
                        <a:rPr lang="en-IN" dirty="0" err="1" smtClean="0"/>
                        <a:t>pharyngitis,bronchitis,suffocation,coughing</a:t>
                      </a:r>
                      <a:r>
                        <a:rPr lang="en-IN" dirty="0" smtClean="0"/>
                        <a:t>, dyspnoea  &amp; cyanosis.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		CHEMICAL  TESTS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876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90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H2SO4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HNO3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HCL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BaCl2 +</a:t>
                      </a:r>
                      <a:r>
                        <a:rPr lang="en-IN" sz="3200" baseline="0" dirty="0" smtClean="0"/>
                        <a:t> H2SO―&gt;BaSO4[WHITE PPT]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H2SO4+</a:t>
                      </a:r>
                      <a:r>
                        <a:rPr lang="en-IN" sz="3200" baseline="0" dirty="0" smtClean="0"/>
                        <a:t> HNO3+FeSO4- BROWN  RING  at  the  junction.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AgNO3+HCL-AgCl[WHITE</a:t>
                      </a:r>
                      <a:r>
                        <a:rPr lang="en-IN" sz="3200" baseline="0" dirty="0" smtClean="0"/>
                        <a:t>  CURDY  PPT]</a:t>
                      </a:r>
                      <a:endParaRPr lang="en-IN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 smtClean="0"/>
              <a:t>TRY  TO  CORRELATE AND  INTERPRET</a:t>
            </a:r>
            <a:endParaRPr lang="en-IN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CAUSES   OF  DEATH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Spasm  and  oedema  of  glottis</a:t>
            </a:r>
          </a:p>
          <a:p>
            <a:r>
              <a:rPr lang="en-IN" dirty="0" smtClean="0"/>
              <a:t>Collapse  due  to  perforation  of  stomach.</a:t>
            </a:r>
          </a:p>
          <a:p>
            <a:r>
              <a:rPr lang="en-IN" dirty="0" smtClean="0"/>
              <a:t>Toxaemia  </a:t>
            </a:r>
          </a:p>
          <a:p>
            <a:r>
              <a:rPr lang="en-IN" dirty="0" smtClean="0"/>
              <a:t>Starvation  due  to  stricture  of    oesophagus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COMPLICATIONS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Upper  airway  obstruction  and   injury</a:t>
            </a:r>
          </a:p>
          <a:p>
            <a:r>
              <a:rPr lang="en-IN" dirty="0" smtClean="0"/>
              <a:t>GI   haemorrhage</a:t>
            </a:r>
          </a:p>
          <a:p>
            <a:r>
              <a:rPr lang="en-IN" dirty="0" smtClean="0"/>
              <a:t>Gastric  perforation</a:t>
            </a:r>
          </a:p>
          <a:p>
            <a:r>
              <a:rPr lang="en-IN" dirty="0" smtClean="0"/>
              <a:t>Sepsis</a:t>
            </a:r>
          </a:p>
          <a:p>
            <a:r>
              <a:rPr lang="en-IN" dirty="0" smtClean="0"/>
              <a:t>Oesophageal  obstruction &amp; pyloric   </a:t>
            </a:r>
            <a:r>
              <a:rPr lang="en-IN" dirty="0" err="1" smtClean="0"/>
              <a:t>stenosis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TIME COURSE OF INJURY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acute  inflammation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Granulation</a:t>
            </a:r>
          </a:p>
          <a:p>
            <a:endParaRPr lang="en-IN" dirty="0" smtClean="0"/>
          </a:p>
          <a:p>
            <a:r>
              <a:rPr lang="en-IN" dirty="0" smtClean="0"/>
              <a:t>Perforation</a:t>
            </a:r>
          </a:p>
          <a:p>
            <a:pPr>
              <a:buNone/>
            </a:pPr>
            <a:endParaRPr lang="en-IN" dirty="0" smtClean="0"/>
          </a:p>
          <a:p>
            <a:r>
              <a:rPr lang="en-IN" sz="3600" dirty="0" smtClean="0"/>
              <a:t>cicatrisation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3600" dirty="0" smtClean="0"/>
              <a:t>First  4- 7   days</a:t>
            </a:r>
          </a:p>
          <a:p>
            <a:r>
              <a:rPr lang="en-IN" sz="3600" dirty="0" smtClean="0"/>
              <a:t>Between 4- 7 days</a:t>
            </a:r>
          </a:p>
          <a:p>
            <a:r>
              <a:rPr lang="en-IN" sz="3600" dirty="0" smtClean="0"/>
              <a:t>7 – 21 days</a:t>
            </a:r>
          </a:p>
          <a:p>
            <a:endParaRPr lang="en-IN" sz="3600" dirty="0" smtClean="0"/>
          </a:p>
          <a:p>
            <a:r>
              <a:rPr lang="en-IN" sz="3600" dirty="0" smtClean="0"/>
              <a:t>At  3  weeks</a:t>
            </a:r>
            <a:endParaRPr lang="en-IN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INORGANIC OR MINERAL ACIDS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SULPHURIC ACID (H2SO4)</a:t>
            </a:r>
          </a:p>
          <a:p>
            <a:r>
              <a:rPr lang="en-IN" sz="4800" b="1" dirty="0" smtClean="0"/>
              <a:t>NITRIC  ACID (HNO3)</a:t>
            </a:r>
          </a:p>
          <a:p>
            <a:r>
              <a:rPr lang="en-IN" sz="4800" b="1" dirty="0" smtClean="0"/>
              <a:t>HYDROCHLORIC  ACID(HCL)</a:t>
            </a:r>
            <a:endParaRPr lang="en-IN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SULPHURIC ACID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sz="4700" b="1" dirty="0" smtClean="0"/>
              <a:t>Heavy, colourless,odourless,non fuming, hygroscopic, oily liquid .</a:t>
            </a:r>
          </a:p>
          <a:p>
            <a:r>
              <a:rPr lang="en-IN" sz="4700" b="1" dirty="0" smtClean="0"/>
              <a:t>Superficial burns after one second. </a:t>
            </a:r>
          </a:p>
          <a:p>
            <a:r>
              <a:rPr lang="en-IN" sz="4700" b="1" dirty="0" smtClean="0"/>
              <a:t>Full thickness burns after  30  secs</a:t>
            </a:r>
          </a:p>
          <a:p>
            <a:r>
              <a:rPr lang="en-IN" sz="4700" b="1" dirty="0" smtClean="0"/>
              <a:t>Exhibits exothermic reaction</a:t>
            </a:r>
          </a:p>
          <a:p>
            <a:r>
              <a:rPr lang="en-IN" sz="4700" b="1" dirty="0" smtClean="0"/>
              <a:t>Causes coagulation necrosis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Signs and symptoms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685800" y="2366963"/>
          <a:ext cx="77724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LIPS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Swollen  and  excoriated</a:t>
                      </a:r>
                      <a:r>
                        <a:rPr lang="en-IN" sz="1800" baseline="0" dirty="0" smtClean="0"/>
                        <a:t>    with  brown  and  black  streaks.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EYES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Sunken  and   pupils  dilated.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MOUTH, </a:t>
                      </a:r>
                      <a:r>
                        <a:rPr lang="en-IN" sz="1800" baseline="0" dirty="0" smtClean="0"/>
                        <a:t>THROAT AND  OESOPHAGUS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Corrosion</a:t>
                      </a:r>
                      <a:r>
                        <a:rPr lang="en-IN" sz="1800" baseline="0" dirty="0" smtClean="0"/>
                        <a:t>   of  mucous  membrane. Immediate  Burning  pain. STRIDOR,DROOLING, ODYNOPHAGIA   AND    DYSPHAGIA                                 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 TEETH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Chalky  white.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TONGUE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Swollen  ,sodden</a:t>
                      </a:r>
                      <a:r>
                        <a:rPr lang="en-IN" sz="1800" baseline="0" dirty="0" smtClean="0"/>
                        <a:t>  and  black.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VOICE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HOARSED  AND   HUSKY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THIRST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Intense.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CONSTIPATION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Severe   and  tenesmus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 smtClean="0"/>
              <a:t>TRY  TO  CORRELATE AND  INTERPRET</a:t>
            </a:r>
            <a:endParaRPr lang="en-IN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CAUSES   OF  DEATH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Spasm  and  oedema  of  glottis</a:t>
            </a:r>
          </a:p>
          <a:p>
            <a:r>
              <a:rPr lang="en-IN" dirty="0" smtClean="0"/>
              <a:t>Collapse  due  to  perforation  of  stomach.</a:t>
            </a:r>
          </a:p>
          <a:p>
            <a:r>
              <a:rPr lang="en-IN" dirty="0" smtClean="0"/>
              <a:t>Toxaemia  </a:t>
            </a:r>
          </a:p>
          <a:p>
            <a:r>
              <a:rPr lang="en-IN" dirty="0" smtClean="0"/>
              <a:t>Starvation  due  to  stricture  of    oesophagus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COMPLICATIONS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COMPLICATIONS</a:t>
            </a:r>
          </a:p>
          <a:p>
            <a:r>
              <a:rPr lang="en-IN" dirty="0" smtClean="0"/>
              <a:t>Upper  airway  obstruction  and   injury</a:t>
            </a:r>
          </a:p>
          <a:p>
            <a:r>
              <a:rPr lang="en-IN" dirty="0" smtClean="0"/>
              <a:t>GI   haemorrhage</a:t>
            </a:r>
          </a:p>
          <a:p>
            <a:r>
              <a:rPr lang="en-IN" dirty="0" smtClean="0"/>
              <a:t>Gastric  perforation</a:t>
            </a:r>
          </a:p>
          <a:p>
            <a:r>
              <a:rPr lang="en-IN" dirty="0" smtClean="0"/>
              <a:t>Sepsis</a:t>
            </a:r>
          </a:p>
          <a:p>
            <a:r>
              <a:rPr lang="en-IN" dirty="0" smtClean="0"/>
              <a:t>Oesophageal  obstruction &amp; pyloric   </a:t>
            </a:r>
            <a:r>
              <a:rPr lang="en-IN" dirty="0" err="1" smtClean="0"/>
              <a:t>stenosis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TREATMENT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              DONTS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Gastric  </a:t>
            </a:r>
            <a:r>
              <a:rPr lang="en-IN" dirty="0" err="1" smtClean="0"/>
              <a:t>lavage</a:t>
            </a:r>
            <a:r>
              <a:rPr lang="en-IN" dirty="0" smtClean="0"/>
              <a:t>  and  emetics</a:t>
            </a:r>
          </a:p>
          <a:p>
            <a:r>
              <a:rPr lang="en-IN" dirty="0" smtClean="0"/>
              <a:t>Alkaline  carbonates  and   bicarbonates</a:t>
            </a:r>
          </a:p>
          <a:p>
            <a:r>
              <a:rPr lang="en-IN" dirty="0" err="1" smtClean="0"/>
              <a:t>Nothi</a:t>
            </a:r>
            <a:r>
              <a:rPr lang="en-IN" dirty="0" smtClean="0"/>
              <a:t> </a:t>
            </a:r>
            <a:r>
              <a:rPr lang="en-IN" dirty="0" err="1" smtClean="0"/>
              <a:t>ng</a:t>
            </a:r>
            <a:r>
              <a:rPr lang="en-IN" dirty="0" smtClean="0"/>
              <a:t>  by   mouth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                        DOS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IN" dirty="0" smtClean="0"/>
              <a:t>Neutralisation</a:t>
            </a:r>
          </a:p>
          <a:p>
            <a:r>
              <a:rPr lang="en-IN" dirty="0" smtClean="0"/>
              <a:t>Demulcent</a:t>
            </a:r>
          </a:p>
          <a:p>
            <a:r>
              <a:rPr lang="en-IN" dirty="0" smtClean="0"/>
              <a:t>Correct  circulatory shock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Post-mortem appearance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Limited  to  upper  gastrointestinal  tract  and    </a:t>
            </a:r>
          </a:p>
          <a:p>
            <a:pPr>
              <a:buNone/>
            </a:pPr>
            <a:r>
              <a:rPr lang="en-IN" dirty="0" smtClean="0"/>
              <a:t>Respiratory  tract</a:t>
            </a:r>
          </a:p>
          <a:p>
            <a:pPr>
              <a:buNone/>
            </a:pPr>
            <a:r>
              <a:rPr lang="en-IN" dirty="0" smtClean="0"/>
              <a:t>Corrosion</a:t>
            </a:r>
          </a:p>
          <a:p>
            <a:pPr>
              <a:buNone/>
            </a:pPr>
            <a:r>
              <a:rPr lang="en-IN" dirty="0" smtClean="0"/>
              <a:t>Inflammation</a:t>
            </a:r>
          </a:p>
          <a:p>
            <a:pPr>
              <a:buNone/>
            </a:pPr>
            <a:r>
              <a:rPr lang="en-IN" dirty="0" smtClean="0"/>
              <a:t>Oedema</a:t>
            </a:r>
          </a:p>
          <a:p>
            <a:pPr>
              <a:buNone/>
            </a:pPr>
            <a:r>
              <a:rPr lang="en-IN" dirty="0" smtClean="0"/>
              <a:t>Mucosa  becomes  desquamated, ulcerated, hemorrhagic   with  discolouration.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TIME COURSE OF INJURY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z="4400" dirty="0" smtClean="0"/>
              <a:t>First  4- 7   days</a:t>
            </a:r>
          </a:p>
          <a:p>
            <a:r>
              <a:rPr lang="en-IN" sz="4400" dirty="0" smtClean="0"/>
              <a:t>Between 4- 7 days</a:t>
            </a:r>
          </a:p>
          <a:p>
            <a:r>
              <a:rPr lang="en-IN" sz="4400" dirty="0" smtClean="0"/>
              <a:t>7 – 21 days</a:t>
            </a:r>
          </a:p>
          <a:p>
            <a:r>
              <a:rPr lang="en-IN" sz="4400" dirty="0" smtClean="0"/>
              <a:t>At  3  weeks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4400" dirty="0" smtClean="0"/>
              <a:t>acute  </a:t>
            </a:r>
            <a:r>
              <a:rPr lang="en-IN" sz="4400" dirty="0" err="1" smtClean="0"/>
              <a:t>inflamation</a:t>
            </a:r>
            <a:endParaRPr lang="en-IN" sz="4400" dirty="0" smtClean="0"/>
          </a:p>
          <a:p>
            <a:r>
              <a:rPr lang="en-IN" sz="4400" dirty="0" smtClean="0"/>
              <a:t>Granulation</a:t>
            </a:r>
          </a:p>
          <a:p>
            <a:r>
              <a:rPr lang="en-IN" sz="4400" dirty="0" smtClean="0"/>
              <a:t>Perforation</a:t>
            </a:r>
          </a:p>
          <a:p>
            <a:r>
              <a:rPr lang="en-IN" sz="4400" dirty="0" smtClean="0"/>
              <a:t>cicatrisation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COMPARISON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Oil</a:t>
                      </a:r>
                      <a:r>
                        <a:rPr lang="en-IN" baseline="0" dirty="0" smtClean="0"/>
                        <a:t> of  vitriol [H2So4 ]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Aqua </a:t>
                      </a:r>
                      <a:r>
                        <a:rPr lang="en-IN" dirty="0" err="1" smtClean="0"/>
                        <a:t>fortis</a:t>
                      </a:r>
                      <a:r>
                        <a:rPr lang="en-IN" dirty="0" smtClean="0"/>
                        <a:t> ,</a:t>
                      </a:r>
                      <a:r>
                        <a:rPr lang="en-IN" baseline="0" dirty="0" smtClean="0"/>
                        <a:t>    red  spirit  of  nitre [HNO3 ]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Muriatic  acid  [HCL ]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PROPERTIES      </a:t>
                      </a:r>
                      <a:r>
                        <a:rPr lang="en-IN" baseline="0" dirty="0" smtClean="0"/>
                        <a:t>  </a:t>
                      </a:r>
                      <a:r>
                        <a:rPr lang="en-IN" dirty="0" smtClean="0"/>
                        <a:t> COLOUR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NO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NO                                  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ODOUR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PUNGENT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TASTE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PAINFUL   BURNING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PAINFUL      BURNING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BURNING       SOUR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Hygroscopic liquid ,&amp; carbonises  organic   substances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With  organic   substances  it  causes   yellowish   discolouration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Volatile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SOURCES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Industries  &amp;  chemical   </a:t>
                      </a:r>
                      <a:r>
                        <a:rPr lang="en-IN" dirty="0" err="1" smtClean="0"/>
                        <a:t>laborataries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Industries  &amp;  chemical   </a:t>
                      </a:r>
                      <a:r>
                        <a:rPr lang="en-IN" dirty="0" err="1" smtClean="0"/>
                        <a:t>laborataries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Industries  &amp;  chemical   </a:t>
                      </a:r>
                      <a:r>
                        <a:rPr lang="en-IN" dirty="0" err="1" smtClean="0"/>
                        <a:t>laborataries</a:t>
                      </a:r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494</TotalTime>
  <Words>605</Words>
  <Application>Microsoft Office PowerPoint</Application>
  <PresentationFormat>On-screen Show (4:3)</PresentationFormat>
  <Paragraphs>208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Droplet</vt:lpstr>
      <vt:lpstr>PowerPoint Presentation</vt:lpstr>
      <vt:lpstr>INORGANIC OR MINERAL ACIDS</vt:lpstr>
      <vt:lpstr>     SULPHURIC ACID</vt:lpstr>
      <vt:lpstr>    Signs and symptoms</vt:lpstr>
      <vt:lpstr>TRY  TO  CORRELATE AND  INTERPRET</vt:lpstr>
      <vt:lpstr>          TREATMENT</vt:lpstr>
      <vt:lpstr>     Post-mortem appearance</vt:lpstr>
      <vt:lpstr>    TIME COURSE OF INJURY</vt:lpstr>
      <vt:lpstr> 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CHEMICAL  TESTS    </vt:lpstr>
      <vt:lpstr>TRY  TO  CORRELATE AND  INTERPRET</vt:lpstr>
      <vt:lpstr>  TIME COURSE OF INJURY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DRSANJUDINESH</dc:creator>
  <cp:lastModifiedBy>Lib Lab One</cp:lastModifiedBy>
  <cp:revision>82</cp:revision>
  <dcterms:created xsi:type="dcterms:W3CDTF">2018-12-06T18:11:23Z</dcterms:created>
  <dcterms:modified xsi:type="dcterms:W3CDTF">2021-02-01T07:45:09Z</dcterms:modified>
</cp:coreProperties>
</file>