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97" r:id="rId9"/>
    <p:sldId id="267" r:id="rId10"/>
    <p:sldId id="294" r:id="rId11"/>
    <p:sldId id="296" r:id="rId12"/>
    <p:sldId id="281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2000" t="75000" r="-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5000" r="-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ENEMA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BRUSH UP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600994" y="1980406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4267994" y="16756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1335088" y="2246312"/>
            <a:ext cx="5334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87388" y="3808412"/>
            <a:ext cx="1828800" cy="1588"/>
          </a:xfrm>
          <a:prstGeom prst="line">
            <a:avLst/>
          </a:prstGeom>
          <a:ln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600994" y="3199606"/>
            <a:ext cx="4572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5791994" y="2285206"/>
            <a:ext cx="6096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28800" y="914400"/>
            <a:ext cx="5780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CLASSIFICATION OF ENEMA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2514600"/>
            <a:ext cx="2132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Evacuent</a:t>
            </a:r>
            <a:r>
              <a:rPr lang="en-US" sz="2000" dirty="0" smtClean="0">
                <a:solidFill>
                  <a:srgbClr val="FF0000"/>
                </a:solidFill>
              </a:rPr>
              <a:t>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2971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Simple </a:t>
            </a:r>
            <a:r>
              <a:rPr lang="en-US" sz="2000" dirty="0" err="1" smtClean="0">
                <a:solidFill>
                  <a:srgbClr val="FF0000"/>
                </a:solidFill>
              </a:rPr>
              <a:t>evacuant</a:t>
            </a:r>
            <a:r>
              <a:rPr lang="en-US" sz="2000" dirty="0" smtClean="0">
                <a:solidFill>
                  <a:srgbClr val="FF0000"/>
                </a:solidFill>
              </a:rPr>
              <a:t>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6394" y="297100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Stimulant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5400" y="2514600"/>
            <a:ext cx="2056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Retained enema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0800000">
            <a:off x="1600994" y="3961606"/>
            <a:ext cx="5334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1600994" y="4723606"/>
            <a:ext cx="5334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58194" y="3733800"/>
            <a:ext cx="3275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Medicated </a:t>
            </a:r>
            <a:r>
              <a:rPr lang="en-US" sz="2000" dirty="0" err="1" smtClean="0">
                <a:solidFill>
                  <a:srgbClr val="FF0000"/>
                </a:solidFill>
              </a:rPr>
              <a:t>evacuant</a:t>
            </a:r>
            <a:r>
              <a:rPr lang="en-US" sz="2000" dirty="0" smtClean="0">
                <a:solidFill>
                  <a:srgbClr val="FF0000"/>
                </a:solidFill>
              </a:rPr>
              <a:t>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95400" y="4495006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Cold enem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649788" y="4341812"/>
            <a:ext cx="2895600" cy="1588"/>
          </a:xfrm>
          <a:prstGeom prst="line">
            <a:avLst/>
          </a:prstGeom>
          <a:ln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6096794" y="3199606"/>
            <a:ext cx="5334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6096794" y="3809206"/>
            <a:ext cx="5334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6096794" y="4495006"/>
            <a:ext cx="5334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6096794" y="5104606"/>
            <a:ext cx="5334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06394" y="358060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Nutrient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06394" y="426640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Emollient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6394" y="495220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Sedative enema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10800000">
            <a:off x="6096794" y="5790406"/>
            <a:ext cx="5334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706394" y="5561806"/>
            <a:ext cx="2209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Anesthetic enema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43000" y="23622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4076700" y="18669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48494" y="2856706"/>
            <a:ext cx="9906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324894" y="2856706"/>
            <a:ext cx="9906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077494" y="2856706"/>
            <a:ext cx="9906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5830094" y="2856706"/>
            <a:ext cx="9906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7506494" y="2856706"/>
            <a:ext cx="990600" cy="1588"/>
          </a:xfrm>
          <a:prstGeom prst="line">
            <a:avLst/>
          </a:pr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57400" y="914400"/>
            <a:ext cx="5038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MEDICATED  EVACUANT  ENEMA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34290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Oil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3429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Purgative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3429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Astringent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2600" y="34290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Anthelminitic</a:t>
            </a:r>
            <a:r>
              <a:rPr lang="en-US" sz="2000" dirty="0" smtClean="0">
                <a:solidFill>
                  <a:srgbClr val="FF0000"/>
                </a:solidFill>
              </a:rPr>
              <a:t> enema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3429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Carminitive</a:t>
            </a:r>
            <a:r>
              <a:rPr lang="en-US" sz="2000" dirty="0" smtClean="0">
                <a:solidFill>
                  <a:srgbClr val="FF0000"/>
                </a:solidFill>
              </a:rPr>
              <a:t> enema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>
                <a:solidFill>
                  <a:srgbClr val="FF0000"/>
                </a:solidFill>
              </a:rPr>
              <a:t>RETENTION ENEMA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Air bubbles should be removed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Deep breathing should associate the entry of water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Proper lubrication should be utilized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PRECAUTION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Bleeding piles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Acute inflammation of colon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Ulcer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Pregnancy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Rectum malignancy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CONTRAINDICATION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b="1" u="sng" dirty="0" smtClean="0">
                <a:solidFill>
                  <a:srgbClr val="FF0000"/>
                </a:solidFill>
              </a:rPr>
              <a:t>injection</a:t>
            </a:r>
            <a:r>
              <a:rPr lang="en-US" dirty="0" smtClean="0">
                <a:solidFill>
                  <a:srgbClr val="FF0000"/>
                </a:solidFill>
              </a:rPr>
              <a:t> of a </a:t>
            </a:r>
            <a:r>
              <a:rPr lang="en-US" b="1" u="sng" dirty="0" smtClean="0">
                <a:solidFill>
                  <a:srgbClr val="FF0000"/>
                </a:solidFill>
              </a:rPr>
              <a:t>liquid</a:t>
            </a:r>
            <a:r>
              <a:rPr lang="en-US" dirty="0" smtClean="0">
                <a:solidFill>
                  <a:srgbClr val="FF0000"/>
                </a:solidFill>
              </a:rPr>
              <a:t> through the </a:t>
            </a:r>
            <a:r>
              <a:rPr lang="en-US" b="1" u="sng" dirty="0" smtClean="0">
                <a:solidFill>
                  <a:srgbClr val="FF0000"/>
                </a:solidFill>
              </a:rPr>
              <a:t>anus</a:t>
            </a:r>
            <a:r>
              <a:rPr lang="en-US" dirty="0" smtClean="0">
                <a:solidFill>
                  <a:srgbClr val="FF0000"/>
                </a:solidFill>
              </a:rPr>
              <a:t> to stimulate evacuation; sometimes used for diagnostic purposes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DEFINITION OF ENEMA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819400"/>
            <a:ext cx="4800600" cy="361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Standard enema tube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Enema pot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Rubber enema catheter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Liquid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REQUIREMENTS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Performance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Introduce yourself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Identify the patient identity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Explain the procedure to the client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Wash hand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Provide patient privacy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Assist adult patient to left lateral position with the right leg acutely flexed as possible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IMPLEMENTATION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7. Put the disposable linen under the patient  buttocks</a:t>
            </a:r>
          </a:p>
          <a:p>
            <a:pPr lvl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8. Insert the enema tube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Lift the upper buttock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Insert the tube smoothly into the rectum, directing toward the umbilicus.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Insert the tube 7 to 10cm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Ask the client to take deep breath and run small amount of solution through the tube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Never force tube or solution entry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IMPLEMENTATION (CONTD)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9. Slowly administer the enema solution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Raise the solution container and open clamp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Or compress a pliable container by hand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Hold or hang solution container no more than 30cm above the rectum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Administer the fluid slowly.</a:t>
            </a:r>
          </a:p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10.  Close the clamp, and remove the enema tube from the anus</a:t>
            </a:r>
          </a:p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11. Place the enema in a disposable towel as you withdraw it</a:t>
            </a:r>
          </a:p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12. Encourage the patient to return the enema</a:t>
            </a:r>
          </a:p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13. Ask the client to remain lying down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IMPLEMENTATION (CONTD)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075809"/>
            <a:ext cx="2514600" cy="178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According to size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According to temperature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According to ingredients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 enema might be used to clean the colon of feces first to help increase the rate of absorption in rectal administration of dissolved drugs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RECTAL DRUG ADMINISTRATION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327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BRUSH UP</vt:lpstr>
      <vt:lpstr>DEFINITION OF ENEMA </vt:lpstr>
      <vt:lpstr>REQUIREMENTS </vt:lpstr>
      <vt:lpstr>IMPLEMENTATION </vt:lpstr>
      <vt:lpstr>IMPLEMENTATION (CONTD)</vt:lpstr>
      <vt:lpstr>IMPLEMENTATION (CONTD)</vt:lpstr>
      <vt:lpstr>TYPES</vt:lpstr>
      <vt:lpstr>Slide 8</vt:lpstr>
      <vt:lpstr>RECTAL DRUG ADMINISTRATION </vt:lpstr>
      <vt:lpstr>Slide 10</vt:lpstr>
      <vt:lpstr>Slide 11</vt:lpstr>
      <vt:lpstr>RETENTION ENEMA </vt:lpstr>
      <vt:lpstr>PRECAUTION</vt:lpstr>
      <vt:lpstr>CONTRAINDICATION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Geethu Sudheer</dc:creator>
  <cp:lastModifiedBy>VPR</cp:lastModifiedBy>
  <cp:revision>32</cp:revision>
  <dcterms:created xsi:type="dcterms:W3CDTF">2006-08-16T00:00:00Z</dcterms:created>
  <dcterms:modified xsi:type="dcterms:W3CDTF">2018-01-26T06:11:59Z</dcterms:modified>
</cp:coreProperties>
</file>