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diagrams/drawing17.xml" ContentType="application/vnd.ms-office.drawingml.diagramDrawing+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6" r:id="rId2"/>
    <p:sldId id="340" r:id="rId3"/>
    <p:sldId id="281" r:id="rId4"/>
    <p:sldId id="282" r:id="rId5"/>
    <p:sldId id="292" r:id="rId6"/>
    <p:sldId id="293" r:id="rId7"/>
    <p:sldId id="294" r:id="rId8"/>
    <p:sldId id="320" r:id="rId9"/>
    <p:sldId id="323" r:id="rId10"/>
    <p:sldId id="300" r:id="rId11"/>
    <p:sldId id="303" r:id="rId12"/>
    <p:sldId id="307" r:id="rId13"/>
    <p:sldId id="308" r:id="rId14"/>
    <p:sldId id="310" r:id="rId15"/>
    <p:sldId id="311" r:id="rId16"/>
    <p:sldId id="312" r:id="rId17"/>
    <p:sldId id="313" r:id="rId18"/>
    <p:sldId id="314" r:id="rId19"/>
    <p:sldId id="315" r:id="rId20"/>
    <p:sldId id="316" r:id="rId21"/>
    <p:sldId id="317" r:id="rId22"/>
    <p:sldId id="283" r:id="rId23"/>
    <p:sldId id="305" r:id="rId24"/>
    <p:sldId id="306" r:id="rId25"/>
    <p:sldId id="304" r:id="rId26"/>
    <p:sldId id="350" r:id="rId27"/>
    <p:sldId id="326" r:id="rId28"/>
    <p:sldId id="297" r:id="rId29"/>
    <p:sldId id="298" r:id="rId30"/>
    <p:sldId id="299" r:id="rId31"/>
    <p:sldId id="34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Subhadra K T" initials="DSKT" lastIdx="1" clrIdx="0">
    <p:extLst>
      <p:ext uri="{19B8F6BF-5375-455C-9EA6-DF929625EA0E}">
        <p15:presenceInfo xmlns="" xmlns:p15="http://schemas.microsoft.com/office/powerpoint/2012/main" userId="142dcd23984caf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2.svg"/><Relationship Id="rId1" Type="http://schemas.openxmlformats.org/officeDocument/2006/relationships/image" Target="../media/image30.png"/><Relationship Id="rId6" Type="http://schemas.openxmlformats.org/officeDocument/2006/relationships/image" Target="../media/image56.svg"/><Relationship Id="rId5" Type="http://schemas.openxmlformats.org/officeDocument/2006/relationships/image" Target="../media/image32.png"/><Relationship Id="rId4" Type="http://schemas.openxmlformats.org/officeDocument/2006/relationships/image" Target="../media/image54.svg"/></Relationships>
</file>

<file path=ppt/diagrams/_rels/data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svg"/><Relationship Id="rId1" Type="http://schemas.openxmlformats.org/officeDocument/2006/relationships/image" Target="../media/image26.png"/><Relationship Id="rId6" Type="http://schemas.openxmlformats.org/officeDocument/2006/relationships/image" Target="../media/image62.svg"/><Relationship Id="rId5" Type="http://schemas.openxmlformats.org/officeDocument/2006/relationships/image" Target="../media/image35.png"/><Relationship Id="rId4" Type="http://schemas.openxmlformats.org/officeDocument/2006/relationships/image" Target="../media/image60.svg"/></Relationships>
</file>

<file path=ppt/diagrams/_rels/data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4.svg"/><Relationship Id="rId1" Type="http://schemas.openxmlformats.org/officeDocument/2006/relationships/image" Target="../media/image36.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66.svg"/></Relationships>
</file>

<file path=ppt/diagrams/_rels/data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0.svg"/><Relationship Id="rId1" Type="http://schemas.openxmlformats.org/officeDocument/2006/relationships/image" Target="../media/image40.png"/><Relationship Id="rId4" Type="http://schemas.openxmlformats.org/officeDocument/2006/relationships/image" Target="../media/image72.svg"/></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svg"/><Relationship Id="rId1" Type="http://schemas.openxmlformats.org/officeDocument/2006/relationships/image" Target="../media/image5.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2.svg"/><Relationship Id="rId1" Type="http://schemas.openxmlformats.org/officeDocument/2006/relationships/image" Target="../media/image8.png"/><Relationship Id="rId6"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2.png"/></Relationships>
</file>

<file path=ppt/diagrams/_rels/data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2.svg"/><Relationship Id="rId1" Type="http://schemas.openxmlformats.org/officeDocument/2006/relationships/image" Target="../media/image13.png"/><Relationship Id="rId6" Type="http://schemas.openxmlformats.org/officeDocument/2006/relationships/image" Target="../media/image26.svg"/><Relationship Id="rId5" Type="http://schemas.openxmlformats.org/officeDocument/2006/relationships/image" Target="../media/image1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17.png"/></Relationships>
</file>

<file path=ppt/diagrams/_rels/data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6.svg"/><Relationship Id="rId1" Type="http://schemas.openxmlformats.org/officeDocument/2006/relationships/image" Target="../media/image22.png"/><Relationship Id="rId6" Type="http://schemas.openxmlformats.org/officeDocument/2006/relationships/image" Target="../media/image40.svg"/><Relationship Id="rId5" Type="http://schemas.openxmlformats.org/officeDocument/2006/relationships/image" Target="../media/image24.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44.svg"/><Relationship Id="rId1" Type="http://schemas.openxmlformats.org/officeDocument/2006/relationships/image" Target="../media/image26.png"/><Relationship Id="rId6" Type="http://schemas.openxmlformats.org/officeDocument/2006/relationships/image" Target="../media/image48.svg"/><Relationship Id="rId5" Type="http://schemas.openxmlformats.org/officeDocument/2006/relationships/image" Target="../media/image28.png"/><Relationship Id="rId4" Type="http://schemas.openxmlformats.org/officeDocument/2006/relationships/image" Target="../media/image4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9.svg"/><Relationship Id="rId5" Type="http://schemas.openxmlformats.org/officeDocument/2006/relationships/image" Target="../media/image81.png"/><Relationship Id="rId4" Type="http://schemas.openxmlformats.org/officeDocument/2006/relationships/image" Target="../media/image66.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svg"/><Relationship Id="rId1" Type="http://schemas.openxmlformats.org/officeDocument/2006/relationships/image" Target="../media/image62.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1.png"/><Relationship Id="rId7" Type="http://schemas.openxmlformats.org/officeDocument/2006/relationships/image" Target="../media/image171.png"/><Relationship Id="rId2" Type="http://schemas.openxmlformats.org/officeDocument/2006/relationships/image" Target="../media/image12.svg"/><Relationship Id="rId1" Type="http://schemas.openxmlformats.org/officeDocument/2006/relationships/image" Target="../media/image111.png"/><Relationship Id="rId6" Type="http://schemas.openxmlformats.org/officeDocument/2006/relationships/image" Target="../media/image16.svg"/><Relationship Id="rId5" Type="http://schemas.openxmlformats.org/officeDocument/2006/relationships/image" Target="../media/image151.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1.png"/><Relationship Id="rId7" Type="http://schemas.openxmlformats.org/officeDocument/2006/relationships/image" Target="../media/image271.png"/><Relationship Id="rId2" Type="http://schemas.openxmlformats.org/officeDocument/2006/relationships/image" Target="../media/image22.svg"/><Relationship Id="rId1" Type="http://schemas.openxmlformats.org/officeDocument/2006/relationships/image" Target="../media/image211.png"/><Relationship Id="rId6" Type="http://schemas.openxmlformats.org/officeDocument/2006/relationships/image" Target="../media/image26.svg"/><Relationship Id="rId5" Type="http://schemas.openxmlformats.org/officeDocument/2006/relationships/image" Target="../media/image251.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1.png"/><Relationship Id="rId7" Type="http://schemas.openxmlformats.org/officeDocument/2006/relationships/image" Target="../media/image411.png"/><Relationship Id="rId2" Type="http://schemas.openxmlformats.org/officeDocument/2006/relationships/image" Target="../media/image36.svg"/><Relationship Id="rId1" Type="http://schemas.openxmlformats.org/officeDocument/2006/relationships/image" Target="../media/image351.png"/><Relationship Id="rId6" Type="http://schemas.openxmlformats.org/officeDocument/2006/relationships/image" Target="../media/image40.svg"/><Relationship Id="rId5" Type="http://schemas.openxmlformats.org/officeDocument/2006/relationships/image" Target="../media/image391.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9DBA4-13A9-4D6C-86F4-90990C6485C1}" type="doc">
      <dgm:prSet loTypeId="urn:microsoft.com/office/officeart/2005/8/layout/matrix3" loCatId="matrix" qsTypeId="urn:microsoft.com/office/officeart/2005/8/quickstyle/simple3" qsCatId="simple" csTypeId="urn:microsoft.com/office/officeart/2005/8/colors/colorful1#1" csCatId="colorful" phldr="1"/>
      <dgm:spPr/>
      <dgm:t>
        <a:bodyPr/>
        <a:lstStyle/>
        <a:p>
          <a:endParaRPr lang="en-US"/>
        </a:p>
      </dgm:t>
    </dgm:pt>
    <dgm:pt modelId="{6D6DEE1C-3181-4C33-A4CA-6B271AF11478}">
      <dgm:prSet/>
      <dgm:spPr/>
      <dgm:t>
        <a:bodyPr/>
        <a:lstStyle/>
        <a:p>
          <a:r>
            <a:rPr lang="en-US" b="1" dirty="0"/>
            <a:t>Objectives</a:t>
          </a:r>
          <a:r>
            <a:rPr lang="en-US" dirty="0"/>
            <a:t>:</a:t>
          </a:r>
        </a:p>
      </dgm:t>
    </dgm:pt>
    <dgm:pt modelId="{39270655-BA21-4490-8EE9-A230B3ED3138}" type="parTrans" cxnId="{2355C609-74A0-438F-8BB5-7C610983E7B6}">
      <dgm:prSet/>
      <dgm:spPr/>
      <dgm:t>
        <a:bodyPr/>
        <a:lstStyle/>
        <a:p>
          <a:endParaRPr lang="en-US"/>
        </a:p>
      </dgm:t>
    </dgm:pt>
    <dgm:pt modelId="{5691A537-2947-4FC3-A261-FBC9B9FABE64}" type="sibTrans" cxnId="{2355C609-74A0-438F-8BB5-7C610983E7B6}">
      <dgm:prSet/>
      <dgm:spPr/>
      <dgm:t>
        <a:bodyPr/>
        <a:lstStyle/>
        <a:p>
          <a:endParaRPr lang="en-US"/>
        </a:p>
      </dgm:t>
    </dgm:pt>
    <dgm:pt modelId="{04E70B4E-45C0-4592-8319-A04FE754BE1D}">
      <dgm:prSet/>
      <dgm:spPr/>
      <dgm:t>
        <a:bodyPr/>
        <a:lstStyle/>
        <a:p>
          <a:r>
            <a:rPr lang="en-US" dirty="0"/>
            <a:t>1. What is comparative MM</a:t>
          </a:r>
        </a:p>
      </dgm:t>
    </dgm:pt>
    <dgm:pt modelId="{2096D534-DCCD-464C-BCB6-ED7C0782D51A}" type="parTrans" cxnId="{A337E40D-FD11-4318-95E5-CB85AFFB1CF4}">
      <dgm:prSet/>
      <dgm:spPr/>
      <dgm:t>
        <a:bodyPr/>
        <a:lstStyle/>
        <a:p>
          <a:endParaRPr lang="en-US"/>
        </a:p>
      </dgm:t>
    </dgm:pt>
    <dgm:pt modelId="{E4DED89D-53D7-4DCC-BCC5-B99DFC8EF8D8}" type="sibTrans" cxnId="{A337E40D-FD11-4318-95E5-CB85AFFB1CF4}">
      <dgm:prSet/>
      <dgm:spPr/>
      <dgm:t>
        <a:bodyPr/>
        <a:lstStyle/>
        <a:p>
          <a:endParaRPr lang="en-US"/>
        </a:p>
      </dgm:t>
    </dgm:pt>
    <dgm:pt modelId="{AF59E70A-07E1-49E8-86FB-CF25C55A34AB}">
      <dgm:prSet/>
      <dgm:spPr/>
      <dgm:t>
        <a:bodyPr/>
        <a:lstStyle/>
        <a:p>
          <a:r>
            <a:rPr lang="en-US" dirty="0"/>
            <a:t>2. What are the different methods of comparative MM</a:t>
          </a:r>
        </a:p>
      </dgm:t>
    </dgm:pt>
    <dgm:pt modelId="{3BB8A204-7542-4502-B07C-CDDAACF379D4}" type="parTrans" cxnId="{36D361F9-73D3-441B-AD4E-99EBD107FD1D}">
      <dgm:prSet/>
      <dgm:spPr/>
      <dgm:t>
        <a:bodyPr/>
        <a:lstStyle/>
        <a:p>
          <a:endParaRPr lang="en-US"/>
        </a:p>
      </dgm:t>
    </dgm:pt>
    <dgm:pt modelId="{90177C46-305D-4662-9983-1E1287339A7B}" type="sibTrans" cxnId="{36D361F9-73D3-441B-AD4E-99EBD107FD1D}">
      <dgm:prSet/>
      <dgm:spPr/>
      <dgm:t>
        <a:bodyPr/>
        <a:lstStyle/>
        <a:p>
          <a:endParaRPr lang="en-US"/>
        </a:p>
      </dgm:t>
    </dgm:pt>
    <dgm:pt modelId="{664CEDF3-5AE8-4B74-885C-F78A0C90E1FC}">
      <dgm:prSet/>
      <dgm:spPr/>
      <dgm:t>
        <a:bodyPr/>
        <a:lstStyle/>
        <a:p>
          <a:r>
            <a:rPr lang="en-US" dirty="0"/>
            <a:t>3.  What are the merits &amp; demerits of comparative MM</a:t>
          </a:r>
        </a:p>
      </dgm:t>
    </dgm:pt>
    <dgm:pt modelId="{3FD8E334-D03D-430E-BFDB-6F697A24BA70}" type="parTrans" cxnId="{73AE0D07-7ED7-4C14-B285-107AAEB3B3FB}">
      <dgm:prSet/>
      <dgm:spPr/>
      <dgm:t>
        <a:bodyPr/>
        <a:lstStyle/>
        <a:p>
          <a:endParaRPr lang="en-US"/>
        </a:p>
      </dgm:t>
    </dgm:pt>
    <dgm:pt modelId="{94EC79E6-36B9-46D3-BB04-673C2415E101}" type="sibTrans" cxnId="{73AE0D07-7ED7-4C14-B285-107AAEB3B3FB}">
      <dgm:prSet/>
      <dgm:spPr/>
      <dgm:t>
        <a:bodyPr/>
        <a:lstStyle/>
        <a:p>
          <a:endParaRPr lang="en-US"/>
        </a:p>
      </dgm:t>
    </dgm:pt>
    <dgm:pt modelId="{47CE9549-B0E5-4C35-B774-E7FF574CB7D3}" type="pres">
      <dgm:prSet presAssocID="{AED9DBA4-13A9-4D6C-86F4-90990C6485C1}" presName="matrix" presStyleCnt="0">
        <dgm:presLayoutVars>
          <dgm:chMax val="1"/>
          <dgm:dir/>
          <dgm:resizeHandles val="exact"/>
        </dgm:presLayoutVars>
      </dgm:prSet>
      <dgm:spPr/>
      <dgm:t>
        <a:bodyPr/>
        <a:lstStyle/>
        <a:p>
          <a:endParaRPr lang="en-US"/>
        </a:p>
      </dgm:t>
    </dgm:pt>
    <dgm:pt modelId="{DE23F386-E9EA-40C1-BED3-95107DC19224}" type="pres">
      <dgm:prSet presAssocID="{AED9DBA4-13A9-4D6C-86F4-90990C6485C1}" presName="diamond" presStyleLbl="bgShp" presStyleIdx="0" presStyleCnt="1"/>
      <dgm:spPr/>
    </dgm:pt>
    <dgm:pt modelId="{8B5F2427-D3DC-4445-9699-705DA8AED760}" type="pres">
      <dgm:prSet presAssocID="{AED9DBA4-13A9-4D6C-86F4-90990C6485C1}" presName="quad1" presStyleLbl="node1" presStyleIdx="0" presStyleCnt="4">
        <dgm:presLayoutVars>
          <dgm:chMax val="0"/>
          <dgm:chPref val="0"/>
          <dgm:bulletEnabled val="1"/>
        </dgm:presLayoutVars>
      </dgm:prSet>
      <dgm:spPr/>
      <dgm:t>
        <a:bodyPr/>
        <a:lstStyle/>
        <a:p>
          <a:endParaRPr lang="en-US"/>
        </a:p>
      </dgm:t>
    </dgm:pt>
    <dgm:pt modelId="{41C17CE3-6903-412F-A33E-62577A3C3DFB}" type="pres">
      <dgm:prSet presAssocID="{AED9DBA4-13A9-4D6C-86F4-90990C6485C1}" presName="quad2" presStyleLbl="node1" presStyleIdx="1" presStyleCnt="4">
        <dgm:presLayoutVars>
          <dgm:chMax val="0"/>
          <dgm:chPref val="0"/>
          <dgm:bulletEnabled val="1"/>
        </dgm:presLayoutVars>
      </dgm:prSet>
      <dgm:spPr/>
      <dgm:t>
        <a:bodyPr/>
        <a:lstStyle/>
        <a:p>
          <a:endParaRPr lang="en-US"/>
        </a:p>
      </dgm:t>
    </dgm:pt>
    <dgm:pt modelId="{C2DB7F88-FD6D-45F6-BF3C-CFE127354814}" type="pres">
      <dgm:prSet presAssocID="{AED9DBA4-13A9-4D6C-86F4-90990C6485C1}" presName="quad3" presStyleLbl="node1" presStyleIdx="2" presStyleCnt="4">
        <dgm:presLayoutVars>
          <dgm:chMax val="0"/>
          <dgm:chPref val="0"/>
          <dgm:bulletEnabled val="1"/>
        </dgm:presLayoutVars>
      </dgm:prSet>
      <dgm:spPr/>
      <dgm:t>
        <a:bodyPr/>
        <a:lstStyle/>
        <a:p>
          <a:endParaRPr lang="en-US"/>
        </a:p>
      </dgm:t>
    </dgm:pt>
    <dgm:pt modelId="{08D8587C-C572-4225-9268-E105099BBDC3}" type="pres">
      <dgm:prSet presAssocID="{AED9DBA4-13A9-4D6C-86F4-90990C6485C1}" presName="quad4" presStyleLbl="node1" presStyleIdx="3" presStyleCnt="4">
        <dgm:presLayoutVars>
          <dgm:chMax val="0"/>
          <dgm:chPref val="0"/>
          <dgm:bulletEnabled val="1"/>
        </dgm:presLayoutVars>
      </dgm:prSet>
      <dgm:spPr/>
      <dgm:t>
        <a:bodyPr/>
        <a:lstStyle/>
        <a:p>
          <a:endParaRPr lang="en-US"/>
        </a:p>
      </dgm:t>
    </dgm:pt>
  </dgm:ptLst>
  <dgm:cxnLst>
    <dgm:cxn modelId="{C863927E-F3A8-4389-B629-E110086224F8}" type="presOf" srcId="{AF59E70A-07E1-49E8-86FB-CF25C55A34AB}" destId="{C2DB7F88-FD6D-45F6-BF3C-CFE127354814}" srcOrd="0" destOrd="0" presId="urn:microsoft.com/office/officeart/2005/8/layout/matrix3"/>
    <dgm:cxn modelId="{692DD1B7-12F7-4881-B1A3-30B3524E0F79}" type="presOf" srcId="{AED9DBA4-13A9-4D6C-86F4-90990C6485C1}" destId="{47CE9549-B0E5-4C35-B774-E7FF574CB7D3}" srcOrd="0" destOrd="0" presId="urn:microsoft.com/office/officeart/2005/8/layout/matrix3"/>
    <dgm:cxn modelId="{73AE0D07-7ED7-4C14-B285-107AAEB3B3FB}" srcId="{AED9DBA4-13A9-4D6C-86F4-90990C6485C1}" destId="{664CEDF3-5AE8-4B74-885C-F78A0C90E1FC}" srcOrd="3" destOrd="0" parTransId="{3FD8E334-D03D-430E-BFDB-6F697A24BA70}" sibTransId="{94EC79E6-36B9-46D3-BB04-673C2415E101}"/>
    <dgm:cxn modelId="{877DB268-2822-4FA0-B8A8-96F2422BA984}" type="presOf" srcId="{04E70B4E-45C0-4592-8319-A04FE754BE1D}" destId="{41C17CE3-6903-412F-A33E-62577A3C3DFB}" srcOrd="0" destOrd="0" presId="urn:microsoft.com/office/officeart/2005/8/layout/matrix3"/>
    <dgm:cxn modelId="{A337E40D-FD11-4318-95E5-CB85AFFB1CF4}" srcId="{AED9DBA4-13A9-4D6C-86F4-90990C6485C1}" destId="{04E70B4E-45C0-4592-8319-A04FE754BE1D}" srcOrd="1" destOrd="0" parTransId="{2096D534-DCCD-464C-BCB6-ED7C0782D51A}" sibTransId="{E4DED89D-53D7-4DCC-BCC5-B99DFC8EF8D8}"/>
    <dgm:cxn modelId="{36D361F9-73D3-441B-AD4E-99EBD107FD1D}" srcId="{AED9DBA4-13A9-4D6C-86F4-90990C6485C1}" destId="{AF59E70A-07E1-49E8-86FB-CF25C55A34AB}" srcOrd="2" destOrd="0" parTransId="{3BB8A204-7542-4502-B07C-CDDAACF379D4}" sibTransId="{90177C46-305D-4662-9983-1E1287339A7B}"/>
    <dgm:cxn modelId="{F34AD482-BFDD-4F5B-8111-9A2B9D4268AF}" type="presOf" srcId="{664CEDF3-5AE8-4B74-885C-F78A0C90E1FC}" destId="{08D8587C-C572-4225-9268-E105099BBDC3}" srcOrd="0" destOrd="0" presId="urn:microsoft.com/office/officeart/2005/8/layout/matrix3"/>
    <dgm:cxn modelId="{F115017A-CE07-4121-B5CE-C69ABDC59946}" type="presOf" srcId="{6D6DEE1C-3181-4C33-A4CA-6B271AF11478}" destId="{8B5F2427-D3DC-4445-9699-705DA8AED760}" srcOrd="0" destOrd="0" presId="urn:microsoft.com/office/officeart/2005/8/layout/matrix3"/>
    <dgm:cxn modelId="{2355C609-74A0-438F-8BB5-7C610983E7B6}" srcId="{AED9DBA4-13A9-4D6C-86F4-90990C6485C1}" destId="{6D6DEE1C-3181-4C33-A4CA-6B271AF11478}" srcOrd="0" destOrd="0" parTransId="{39270655-BA21-4490-8EE9-A230B3ED3138}" sibTransId="{5691A537-2947-4FC3-A261-FBC9B9FABE64}"/>
    <dgm:cxn modelId="{BF5C0A66-4586-4534-9870-1B41F92CBDA9}" type="presParOf" srcId="{47CE9549-B0E5-4C35-B774-E7FF574CB7D3}" destId="{DE23F386-E9EA-40C1-BED3-95107DC19224}" srcOrd="0" destOrd="0" presId="urn:microsoft.com/office/officeart/2005/8/layout/matrix3"/>
    <dgm:cxn modelId="{07A20B9C-014F-4E43-873C-1AE231A1EC28}" type="presParOf" srcId="{47CE9549-B0E5-4C35-B774-E7FF574CB7D3}" destId="{8B5F2427-D3DC-4445-9699-705DA8AED760}" srcOrd="1" destOrd="0" presId="urn:microsoft.com/office/officeart/2005/8/layout/matrix3"/>
    <dgm:cxn modelId="{3678DF1B-43E5-44C5-9AF4-836C54EF3BE6}" type="presParOf" srcId="{47CE9549-B0E5-4C35-B774-E7FF574CB7D3}" destId="{41C17CE3-6903-412F-A33E-62577A3C3DFB}" srcOrd="2" destOrd="0" presId="urn:microsoft.com/office/officeart/2005/8/layout/matrix3"/>
    <dgm:cxn modelId="{04B51501-8135-48F0-BBBA-642F68FD0BD1}" type="presParOf" srcId="{47CE9549-B0E5-4C35-B774-E7FF574CB7D3}" destId="{C2DB7F88-FD6D-45F6-BF3C-CFE127354814}" srcOrd="3" destOrd="0" presId="urn:microsoft.com/office/officeart/2005/8/layout/matrix3"/>
    <dgm:cxn modelId="{335EFC08-5ACF-4435-96C5-302117A71F1F}" type="presParOf" srcId="{47CE9549-B0E5-4C35-B774-E7FF574CB7D3}" destId="{08D8587C-C572-4225-9268-E105099BBDC3}" srcOrd="4" destOrd="0" presId="urn:microsoft.com/office/officeart/2005/8/layout/matrix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F3AD8A-D31D-43F8-B0C6-66CA5F95232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EEE5D87-F136-453A-84A3-B0DEB1FF87B6}">
      <dgm:prSet/>
      <dgm:spPr/>
      <dgm:t>
        <a:bodyPr/>
        <a:lstStyle/>
        <a:p>
          <a:r>
            <a:rPr lang="en-US" dirty="0"/>
            <a:t>Coryza</a:t>
          </a:r>
        </a:p>
      </dgm:t>
    </dgm:pt>
    <dgm:pt modelId="{033D22CD-F1D0-4B34-AEEF-215B8A21529F}" type="parTrans" cxnId="{645E929E-FDE8-402D-94B1-6A1C037CD4C0}">
      <dgm:prSet/>
      <dgm:spPr/>
      <dgm:t>
        <a:bodyPr/>
        <a:lstStyle/>
        <a:p>
          <a:endParaRPr lang="en-US"/>
        </a:p>
      </dgm:t>
    </dgm:pt>
    <dgm:pt modelId="{4C6AD9BB-E7A9-41F3-8293-47889600C8FD}" type="sibTrans" cxnId="{645E929E-FDE8-402D-94B1-6A1C037CD4C0}">
      <dgm:prSet/>
      <dgm:spPr/>
      <dgm:t>
        <a:bodyPr/>
        <a:lstStyle/>
        <a:p>
          <a:endParaRPr lang="en-US"/>
        </a:p>
      </dgm:t>
    </dgm:pt>
    <dgm:pt modelId="{C6C0AA42-CD9E-4091-BFFB-075651FAD6D8}">
      <dgm:prSet/>
      <dgm:spPr/>
      <dgm:t>
        <a:bodyPr/>
        <a:lstStyle/>
        <a:p>
          <a:r>
            <a:rPr lang="en-US"/>
            <a:t>Neuralgia</a:t>
          </a:r>
        </a:p>
      </dgm:t>
    </dgm:pt>
    <dgm:pt modelId="{595D40A0-9A3C-4CE3-BA1B-4E7175B33830}" type="parTrans" cxnId="{31226ECE-7E46-47DE-9049-2DFF20EA5C2F}">
      <dgm:prSet/>
      <dgm:spPr/>
      <dgm:t>
        <a:bodyPr/>
        <a:lstStyle/>
        <a:p>
          <a:endParaRPr lang="en-US"/>
        </a:p>
      </dgm:t>
    </dgm:pt>
    <dgm:pt modelId="{C986888C-7000-4373-8B3B-0EAF6A4E5A7B}" type="sibTrans" cxnId="{31226ECE-7E46-47DE-9049-2DFF20EA5C2F}">
      <dgm:prSet/>
      <dgm:spPr/>
      <dgm:t>
        <a:bodyPr/>
        <a:lstStyle/>
        <a:p>
          <a:endParaRPr lang="en-US"/>
        </a:p>
      </dgm:t>
    </dgm:pt>
    <dgm:pt modelId="{FDA5555E-AD20-4A9E-A419-CE71751BBC3D}">
      <dgm:prSet/>
      <dgm:spPr/>
      <dgm:t>
        <a:bodyPr/>
        <a:lstStyle/>
        <a:p>
          <a:r>
            <a:rPr lang="en-US"/>
            <a:t>Post herpetic neuralgia</a:t>
          </a:r>
        </a:p>
      </dgm:t>
    </dgm:pt>
    <dgm:pt modelId="{38239B54-A107-4A62-8CB7-7B6B839720DA}" type="parTrans" cxnId="{3A4FC1B4-62C8-4679-A0B9-D10DB4C3D110}">
      <dgm:prSet/>
      <dgm:spPr/>
      <dgm:t>
        <a:bodyPr/>
        <a:lstStyle/>
        <a:p>
          <a:endParaRPr lang="en-US"/>
        </a:p>
      </dgm:t>
    </dgm:pt>
    <dgm:pt modelId="{4EF1393D-7027-4D73-A0B7-B37ABA760B34}" type="sibTrans" cxnId="{3A4FC1B4-62C8-4679-A0B9-D10DB4C3D110}">
      <dgm:prSet/>
      <dgm:spPr/>
      <dgm:t>
        <a:bodyPr/>
        <a:lstStyle/>
        <a:p>
          <a:endParaRPr lang="en-US"/>
        </a:p>
      </dgm:t>
    </dgm:pt>
    <dgm:pt modelId="{9772658E-7A4E-42CC-B34A-C5C262567D4D}">
      <dgm:prSet/>
      <dgm:spPr/>
      <dgm:t>
        <a:bodyPr/>
        <a:lstStyle/>
        <a:p>
          <a:r>
            <a:rPr lang="en-US"/>
            <a:t>Plica polonica</a:t>
          </a:r>
        </a:p>
      </dgm:t>
    </dgm:pt>
    <dgm:pt modelId="{F7BEA061-D73B-492C-BE98-40609BD46B09}" type="parTrans" cxnId="{0B3D3BF8-3D05-48F4-9E05-9AC666E4D97B}">
      <dgm:prSet/>
      <dgm:spPr/>
      <dgm:t>
        <a:bodyPr/>
        <a:lstStyle/>
        <a:p>
          <a:endParaRPr lang="en-US"/>
        </a:p>
      </dgm:t>
    </dgm:pt>
    <dgm:pt modelId="{A1B57494-5FE3-4EAE-BEDD-A3B1F76738FA}" type="sibTrans" cxnId="{0B3D3BF8-3D05-48F4-9E05-9AC666E4D97B}">
      <dgm:prSet/>
      <dgm:spPr/>
      <dgm:t>
        <a:bodyPr/>
        <a:lstStyle/>
        <a:p>
          <a:endParaRPr lang="en-US"/>
        </a:p>
      </dgm:t>
    </dgm:pt>
    <dgm:pt modelId="{9617172E-3533-44BF-ABFA-C663ADE3BE44}" type="pres">
      <dgm:prSet presAssocID="{6AF3AD8A-D31D-43F8-B0C6-66CA5F952324}" presName="linear" presStyleCnt="0">
        <dgm:presLayoutVars>
          <dgm:dir/>
          <dgm:animLvl val="lvl"/>
          <dgm:resizeHandles val="exact"/>
        </dgm:presLayoutVars>
      </dgm:prSet>
      <dgm:spPr/>
      <dgm:t>
        <a:bodyPr/>
        <a:lstStyle/>
        <a:p>
          <a:endParaRPr lang="en-US"/>
        </a:p>
      </dgm:t>
    </dgm:pt>
    <dgm:pt modelId="{6CF93012-47A8-449A-9E49-E117745DF812}" type="pres">
      <dgm:prSet presAssocID="{3EEE5D87-F136-453A-84A3-B0DEB1FF87B6}" presName="parentLin" presStyleCnt="0"/>
      <dgm:spPr/>
    </dgm:pt>
    <dgm:pt modelId="{117F6CE9-1EFB-442D-BD5E-2E68CC92F52E}" type="pres">
      <dgm:prSet presAssocID="{3EEE5D87-F136-453A-84A3-B0DEB1FF87B6}" presName="parentLeftMargin" presStyleLbl="node1" presStyleIdx="0" presStyleCnt="4"/>
      <dgm:spPr/>
      <dgm:t>
        <a:bodyPr/>
        <a:lstStyle/>
        <a:p>
          <a:endParaRPr lang="en-US"/>
        </a:p>
      </dgm:t>
    </dgm:pt>
    <dgm:pt modelId="{F2C442C2-7697-4F67-9D5E-347A027B08C5}" type="pres">
      <dgm:prSet presAssocID="{3EEE5D87-F136-453A-84A3-B0DEB1FF87B6}" presName="parentText" presStyleLbl="node1" presStyleIdx="0" presStyleCnt="4">
        <dgm:presLayoutVars>
          <dgm:chMax val="0"/>
          <dgm:bulletEnabled val="1"/>
        </dgm:presLayoutVars>
      </dgm:prSet>
      <dgm:spPr/>
      <dgm:t>
        <a:bodyPr/>
        <a:lstStyle/>
        <a:p>
          <a:endParaRPr lang="en-US"/>
        </a:p>
      </dgm:t>
    </dgm:pt>
    <dgm:pt modelId="{320D02E1-3E8D-452C-B0BB-35B2BE9BAD41}" type="pres">
      <dgm:prSet presAssocID="{3EEE5D87-F136-453A-84A3-B0DEB1FF87B6}" presName="negativeSpace" presStyleCnt="0"/>
      <dgm:spPr/>
    </dgm:pt>
    <dgm:pt modelId="{F0912812-99C3-48C6-980A-7D7071D5FE7D}" type="pres">
      <dgm:prSet presAssocID="{3EEE5D87-F136-453A-84A3-B0DEB1FF87B6}" presName="childText" presStyleLbl="conFgAcc1" presStyleIdx="0" presStyleCnt="4">
        <dgm:presLayoutVars>
          <dgm:bulletEnabled val="1"/>
        </dgm:presLayoutVars>
      </dgm:prSet>
      <dgm:spPr/>
    </dgm:pt>
    <dgm:pt modelId="{0B9ADBC1-54E6-41E4-8AB5-7EE775083C49}" type="pres">
      <dgm:prSet presAssocID="{4C6AD9BB-E7A9-41F3-8293-47889600C8FD}" presName="spaceBetweenRectangles" presStyleCnt="0"/>
      <dgm:spPr/>
    </dgm:pt>
    <dgm:pt modelId="{C467C158-86D8-4623-865F-F9EE95212394}" type="pres">
      <dgm:prSet presAssocID="{C6C0AA42-CD9E-4091-BFFB-075651FAD6D8}" presName="parentLin" presStyleCnt="0"/>
      <dgm:spPr/>
    </dgm:pt>
    <dgm:pt modelId="{AF40E36C-A333-4D60-80DE-2854198F521B}" type="pres">
      <dgm:prSet presAssocID="{C6C0AA42-CD9E-4091-BFFB-075651FAD6D8}" presName="parentLeftMargin" presStyleLbl="node1" presStyleIdx="0" presStyleCnt="4"/>
      <dgm:spPr/>
      <dgm:t>
        <a:bodyPr/>
        <a:lstStyle/>
        <a:p>
          <a:endParaRPr lang="en-US"/>
        </a:p>
      </dgm:t>
    </dgm:pt>
    <dgm:pt modelId="{9977B6F7-7DB2-4ABE-8325-D0505DFEF810}" type="pres">
      <dgm:prSet presAssocID="{C6C0AA42-CD9E-4091-BFFB-075651FAD6D8}" presName="parentText" presStyleLbl="node1" presStyleIdx="1" presStyleCnt="4">
        <dgm:presLayoutVars>
          <dgm:chMax val="0"/>
          <dgm:bulletEnabled val="1"/>
        </dgm:presLayoutVars>
      </dgm:prSet>
      <dgm:spPr/>
      <dgm:t>
        <a:bodyPr/>
        <a:lstStyle/>
        <a:p>
          <a:endParaRPr lang="en-US"/>
        </a:p>
      </dgm:t>
    </dgm:pt>
    <dgm:pt modelId="{BC456658-F1DB-409A-8D4A-13FB79DC6C21}" type="pres">
      <dgm:prSet presAssocID="{C6C0AA42-CD9E-4091-BFFB-075651FAD6D8}" presName="negativeSpace" presStyleCnt="0"/>
      <dgm:spPr/>
    </dgm:pt>
    <dgm:pt modelId="{CA19F4FE-4BA6-4A1E-B964-4DF3E587321E}" type="pres">
      <dgm:prSet presAssocID="{C6C0AA42-CD9E-4091-BFFB-075651FAD6D8}" presName="childText" presStyleLbl="conFgAcc1" presStyleIdx="1" presStyleCnt="4">
        <dgm:presLayoutVars>
          <dgm:bulletEnabled val="1"/>
        </dgm:presLayoutVars>
      </dgm:prSet>
      <dgm:spPr/>
    </dgm:pt>
    <dgm:pt modelId="{1BA747E1-999F-4392-9D41-C3FAD4F3182E}" type="pres">
      <dgm:prSet presAssocID="{C986888C-7000-4373-8B3B-0EAF6A4E5A7B}" presName="spaceBetweenRectangles" presStyleCnt="0"/>
      <dgm:spPr/>
    </dgm:pt>
    <dgm:pt modelId="{6CCA41BD-E620-48B3-AC21-FBC48690575E}" type="pres">
      <dgm:prSet presAssocID="{FDA5555E-AD20-4A9E-A419-CE71751BBC3D}" presName="parentLin" presStyleCnt="0"/>
      <dgm:spPr/>
    </dgm:pt>
    <dgm:pt modelId="{D0538EDA-5259-45E8-81D0-7BDBC6DCD37F}" type="pres">
      <dgm:prSet presAssocID="{FDA5555E-AD20-4A9E-A419-CE71751BBC3D}" presName="parentLeftMargin" presStyleLbl="node1" presStyleIdx="1" presStyleCnt="4"/>
      <dgm:spPr/>
      <dgm:t>
        <a:bodyPr/>
        <a:lstStyle/>
        <a:p>
          <a:endParaRPr lang="en-US"/>
        </a:p>
      </dgm:t>
    </dgm:pt>
    <dgm:pt modelId="{B333F9A2-AE92-49B1-AB03-8D2990318CB6}" type="pres">
      <dgm:prSet presAssocID="{FDA5555E-AD20-4A9E-A419-CE71751BBC3D}" presName="parentText" presStyleLbl="node1" presStyleIdx="2" presStyleCnt="4">
        <dgm:presLayoutVars>
          <dgm:chMax val="0"/>
          <dgm:bulletEnabled val="1"/>
        </dgm:presLayoutVars>
      </dgm:prSet>
      <dgm:spPr/>
      <dgm:t>
        <a:bodyPr/>
        <a:lstStyle/>
        <a:p>
          <a:endParaRPr lang="en-US"/>
        </a:p>
      </dgm:t>
    </dgm:pt>
    <dgm:pt modelId="{59027A3B-3969-4F9B-957C-00E00FA8AE35}" type="pres">
      <dgm:prSet presAssocID="{FDA5555E-AD20-4A9E-A419-CE71751BBC3D}" presName="negativeSpace" presStyleCnt="0"/>
      <dgm:spPr/>
    </dgm:pt>
    <dgm:pt modelId="{058FC20B-16ED-47A6-AC2F-9C53570B8F23}" type="pres">
      <dgm:prSet presAssocID="{FDA5555E-AD20-4A9E-A419-CE71751BBC3D}" presName="childText" presStyleLbl="conFgAcc1" presStyleIdx="2" presStyleCnt="4">
        <dgm:presLayoutVars>
          <dgm:bulletEnabled val="1"/>
        </dgm:presLayoutVars>
      </dgm:prSet>
      <dgm:spPr/>
    </dgm:pt>
    <dgm:pt modelId="{5F512EB7-3CC1-48E9-8413-C41C343C310F}" type="pres">
      <dgm:prSet presAssocID="{4EF1393D-7027-4D73-A0B7-B37ABA760B34}" presName="spaceBetweenRectangles" presStyleCnt="0"/>
      <dgm:spPr/>
    </dgm:pt>
    <dgm:pt modelId="{85238031-5294-4B14-826A-501D0A6CE2F9}" type="pres">
      <dgm:prSet presAssocID="{9772658E-7A4E-42CC-B34A-C5C262567D4D}" presName="parentLin" presStyleCnt="0"/>
      <dgm:spPr/>
    </dgm:pt>
    <dgm:pt modelId="{8B676CAB-214D-457E-8412-E3B387BDD7DD}" type="pres">
      <dgm:prSet presAssocID="{9772658E-7A4E-42CC-B34A-C5C262567D4D}" presName="parentLeftMargin" presStyleLbl="node1" presStyleIdx="2" presStyleCnt="4"/>
      <dgm:spPr/>
      <dgm:t>
        <a:bodyPr/>
        <a:lstStyle/>
        <a:p>
          <a:endParaRPr lang="en-US"/>
        </a:p>
      </dgm:t>
    </dgm:pt>
    <dgm:pt modelId="{75B9962A-4324-4718-837B-B56CBD7FD3F7}" type="pres">
      <dgm:prSet presAssocID="{9772658E-7A4E-42CC-B34A-C5C262567D4D}" presName="parentText" presStyleLbl="node1" presStyleIdx="3" presStyleCnt="4">
        <dgm:presLayoutVars>
          <dgm:chMax val="0"/>
          <dgm:bulletEnabled val="1"/>
        </dgm:presLayoutVars>
      </dgm:prSet>
      <dgm:spPr/>
      <dgm:t>
        <a:bodyPr/>
        <a:lstStyle/>
        <a:p>
          <a:endParaRPr lang="en-US"/>
        </a:p>
      </dgm:t>
    </dgm:pt>
    <dgm:pt modelId="{0FFDA110-EA3B-4E7B-B831-9A4FCF85B1D7}" type="pres">
      <dgm:prSet presAssocID="{9772658E-7A4E-42CC-B34A-C5C262567D4D}" presName="negativeSpace" presStyleCnt="0"/>
      <dgm:spPr/>
    </dgm:pt>
    <dgm:pt modelId="{12140EE2-DAA1-42A7-8D8A-ABBC5D8D7012}" type="pres">
      <dgm:prSet presAssocID="{9772658E-7A4E-42CC-B34A-C5C262567D4D}" presName="childText" presStyleLbl="conFgAcc1" presStyleIdx="3" presStyleCnt="4">
        <dgm:presLayoutVars>
          <dgm:bulletEnabled val="1"/>
        </dgm:presLayoutVars>
      </dgm:prSet>
      <dgm:spPr/>
    </dgm:pt>
  </dgm:ptLst>
  <dgm:cxnLst>
    <dgm:cxn modelId="{A9603AEE-D31D-4906-966B-7A76D08BB7BE}" type="presOf" srcId="{FDA5555E-AD20-4A9E-A419-CE71751BBC3D}" destId="{B333F9A2-AE92-49B1-AB03-8D2990318CB6}" srcOrd="1" destOrd="0" presId="urn:microsoft.com/office/officeart/2005/8/layout/list1"/>
    <dgm:cxn modelId="{92709FDE-623E-4CE0-82F9-A5E7C1426944}" type="presOf" srcId="{3EEE5D87-F136-453A-84A3-B0DEB1FF87B6}" destId="{F2C442C2-7697-4F67-9D5E-347A027B08C5}" srcOrd="1" destOrd="0" presId="urn:microsoft.com/office/officeart/2005/8/layout/list1"/>
    <dgm:cxn modelId="{2AB51ED7-2569-4530-8667-408DD275CF9D}" type="presOf" srcId="{3EEE5D87-F136-453A-84A3-B0DEB1FF87B6}" destId="{117F6CE9-1EFB-442D-BD5E-2E68CC92F52E}" srcOrd="0" destOrd="0" presId="urn:microsoft.com/office/officeart/2005/8/layout/list1"/>
    <dgm:cxn modelId="{0B3D3BF8-3D05-48F4-9E05-9AC666E4D97B}" srcId="{6AF3AD8A-D31D-43F8-B0C6-66CA5F952324}" destId="{9772658E-7A4E-42CC-B34A-C5C262567D4D}" srcOrd="3" destOrd="0" parTransId="{F7BEA061-D73B-492C-BE98-40609BD46B09}" sibTransId="{A1B57494-5FE3-4EAE-BEDD-A3B1F76738FA}"/>
    <dgm:cxn modelId="{A31590E5-9606-4EFA-B85E-FB62FD543A84}" type="presOf" srcId="{9772658E-7A4E-42CC-B34A-C5C262567D4D}" destId="{8B676CAB-214D-457E-8412-E3B387BDD7DD}" srcOrd="0" destOrd="0" presId="urn:microsoft.com/office/officeart/2005/8/layout/list1"/>
    <dgm:cxn modelId="{D198BD06-1BC6-4BEF-A2A2-89C7A59CE52F}" type="presOf" srcId="{9772658E-7A4E-42CC-B34A-C5C262567D4D}" destId="{75B9962A-4324-4718-837B-B56CBD7FD3F7}" srcOrd="1" destOrd="0" presId="urn:microsoft.com/office/officeart/2005/8/layout/list1"/>
    <dgm:cxn modelId="{CC739CDE-6BF8-4EB1-AF3C-04B01095FC6A}" type="presOf" srcId="{C6C0AA42-CD9E-4091-BFFB-075651FAD6D8}" destId="{AF40E36C-A333-4D60-80DE-2854198F521B}" srcOrd="0" destOrd="0" presId="urn:microsoft.com/office/officeart/2005/8/layout/list1"/>
    <dgm:cxn modelId="{5A4C8A68-887B-49D8-850E-907997AD17E3}" type="presOf" srcId="{FDA5555E-AD20-4A9E-A419-CE71751BBC3D}" destId="{D0538EDA-5259-45E8-81D0-7BDBC6DCD37F}" srcOrd="0" destOrd="0" presId="urn:microsoft.com/office/officeart/2005/8/layout/list1"/>
    <dgm:cxn modelId="{CABA09F7-ED00-4DF5-8231-B623C988AD1E}" type="presOf" srcId="{C6C0AA42-CD9E-4091-BFFB-075651FAD6D8}" destId="{9977B6F7-7DB2-4ABE-8325-D0505DFEF810}" srcOrd="1" destOrd="0" presId="urn:microsoft.com/office/officeart/2005/8/layout/list1"/>
    <dgm:cxn modelId="{A48407F9-EC63-4955-824A-0BE4C88F9138}" type="presOf" srcId="{6AF3AD8A-D31D-43F8-B0C6-66CA5F952324}" destId="{9617172E-3533-44BF-ABFA-C663ADE3BE44}" srcOrd="0" destOrd="0" presId="urn:microsoft.com/office/officeart/2005/8/layout/list1"/>
    <dgm:cxn modelId="{645E929E-FDE8-402D-94B1-6A1C037CD4C0}" srcId="{6AF3AD8A-D31D-43F8-B0C6-66CA5F952324}" destId="{3EEE5D87-F136-453A-84A3-B0DEB1FF87B6}" srcOrd="0" destOrd="0" parTransId="{033D22CD-F1D0-4B34-AEEF-215B8A21529F}" sibTransId="{4C6AD9BB-E7A9-41F3-8293-47889600C8FD}"/>
    <dgm:cxn modelId="{3A4FC1B4-62C8-4679-A0B9-D10DB4C3D110}" srcId="{6AF3AD8A-D31D-43F8-B0C6-66CA5F952324}" destId="{FDA5555E-AD20-4A9E-A419-CE71751BBC3D}" srcOrd="2" destOrd="0" parTransId="{38239B54-A107-4A62-8CB7-7B6B839720DA}" sibTransId="{4EF1393D-7027-4D73-A0B7-B37ABA760B34}"/>
    <dgm:cxn modelId="{31226ECE-7E46-47DE-9049-2DFF20EA5C2F}" srcId="{6AF3AD8A-D31D-43F8-B0C6-66CA5F952324}" destId="{C6C0AA42-CD9E-4091-BFFB-075651FAD6D8}" srcOrd="1" destOrd="0" parTransId="{595D40A0-9A3C-4CE3-BA1B-4E7175B33830}" sibTransId="{C986888C-7000-4373-8B3B-0EAF6A4E5A7B}"/>
    <dgm:cxn modelId="{622506ED-8B3B-43B6-86E9-8838F84E0B12}" type="presParOf" srcId="{9617172E-3533-44BF-ABFA-C663ADE3BE44}" destId="{6CF93012-47A8-449A-9E49-E117745DF812}" srcOrd="0" destOrd="0" presId="urn:microsoft.com/office/officeart/2005/8/layout/list1"/>
    <dgm:cxn modelId="{14CF4DC9-64EC-4BCF-B211-AA9F4B2D1E27}" type="presParOf" srcId="{6CF93012-47A8-449A-9E49-E117745DF812}" destId="{117F6CE9-1EFB-442D-BD5E-2E68CC92F52E}" srcOrd="0" destOrd="0" presId="urn:microsoft.com/office/officeart/2005/8/layout/list1"/>
    <dgm:cxn modelId="{0B96B97E-44E5-45C4-BD8C-A32D08CC8C1D}" type="presParOf" srcId="{6CF93012-47A8-449A-9E49-E117745DF812}" destId="{F2C442C2-7697-4F67-9D5E-347A027B08C5}" srcOrd="1" destOrd="0" presId="urn:microsoft.com/office/officeart/2005/8/layout/list1"/>
    <dgm:cxn modelId="{734B9B40-2FE1-4412-8521-0D393F11A7EE}" type="presParOf" srcId="{9617172E-3533-44BF-ABFA-C663ADE3BE44}" destId="{320D02E1-3E8D-452C-B0BB-35B2BE9BAD41}" srcOrd="1" destOrd="0" presId="urn:microsoft.com/office/officeart/2005/8/layout/list1"/>
    <dgm:cxn modelId="{A207070B-6ED4-4AED-8BF3-C898C83E47F6}" type="presParOf" srcId="{9617172E-3533-44BF-ABFA-C663ADE3BE44}" destId="{F0912812-99C3-48C6-980A-7D7071D5FE7D}" srcOrd="2" destOrd="0" presId="urn:microsoft.com/office/officeart/2005/8/layout/list1"/>
    <dgm:cxn modelId="{F8E1E773-606C-4DA1-8112-420B67B28708}" type="presParOf" srcId="{9617172E-3533-44BF-ABFA-C663ADE3BE44}" destId="{0B9ADBC1-54E6-41E4-8AB5-7EE775083C49}" srcOrd="3" destOrd="0" presId="urn:microsoft.com/office/officeart/2005/8/layout/list1"/>
    <dgm:cxn modelId="{FA15EC18-456A-4898-B385-7395552A685B}" type="presParOf" srcId="{9617172E-3533-44BF-ABFA-C663ADE3BE44}" destId="{C467C158-86D8-4623-865F-F9EE95212394}" srcOrd="4" destOrd="0" presId="urn:microsoft.com/office/officeart/2005/8/layout/list1"/>
    <dgm:cxn modelId="{A054C600-5F2F-4C6B-9643-3F1A6006D6EE}" type="presParOf" srcId="{C467C158-86D8-4623-865F-F9EE95212394}" destId="{AF40E36C-A333-4D60-80DE-2854198F521B}" srcOrd="0" destOrd="0" presId="urn:microsoft.com/office/officeart/2005/8/layout/list1"/>
    <dgm:cxn modelId="{431E8E2D-83B1-4720-8F06-27F97E79D5BB}" type="presParOf" srcId="{C467C158-86D8-4623-865F-F9EE95212394}" destId="{9977B6F7-7DB2-4ABE-8325-D0505DFEF810}" srcOrd="1" destOrd="0" presId="urn:microsoft.com/office/officeart/2005/8/layout/list1"/>
    <dgm:cxn modelId="{46EB28FB-0EC7-4107-839E-80237532F158}" type="presParOf" srcId="{9617172E-3533-44BF-ABFA-C663ADE3BE44}" destId="{BC456658-F1DB-409A-8D4A-13FB79DC6C21}" srcOrd="5" destOrd="0" presId="urn:microsoft.com/office/officeart/2005/8/layout/list1"/>
    <dgm:cxn modelId="{1633FFF1-E381-4C5A-BE69-5A1C39DA42BA}" type="presParOf" srcId="{9617172E-3533-44BF-ABFA-C663ADE3BE44}" destId="{CA19F4FE-4BA6-4A1E-B964-4DF3E587321E}" srcOrd="6" destOrd="0" presId="urn:microsoft.com/office/officeart/2005/8/layout/list1"/>
    <dgm:cxn modelId="{40713D30-A94D-4507-B75C-FD4AF9F5D59E}" type="presParOf" srcId="{9617172E-3533-44BF-ABFA-C663ADE3BE44}" destId="{1BA747E1-999F-4392-9D41-C3FAD4F3182E}" srcOrd="7" destOrd="0" presId="urn:microsoft.com/office/officeart/2005/8/layout/list1"/>
    <dgm:cxn modelId="{7249DCEF-754D-4C69-B826-0B5798F92E13}" type="presParOf" srcId="{9617172E-3533-44BF-ABFA-C663ADE3BE44}" destId="{6CCA41BD-E620-48B3-AC21-FBC48690575E}" srcOrd="8" destOrd="0" presId="urn:microsoft.com/office/officeart/2005/8/layout/list1"/>
    <dgm:cxn modelId="{037BDEE4-7C44-41EF-95E4-E0CAD498DEDC}" type="presParOf" srcId="{6CCA41BD-E620-48B3-AC21-FBC48690575E}" destId="{D0538EDA-5259-45E8-81D0-7BDBC6DCD37F}" srcOrd="0" destOrd="0" presId="urn:microsoft.com/office/officeart/2005/8/layout/list1"/>
    <dgm:cxn modelId="{A2C0F64F-1B0F-4988-8053-652514657245}" type="presParOf" srcId="{6CCA41BD-E620-48B3-AC21-FBC48690575E}" destId="{B333F9A2-AE92-49B1-AB03-8D2990318CB6}" srcOrd="1" destOrd="0" presId="urn:microsoft.com/office/officeart/2005/8/layout/list1"/>
    <dgm:cxn modelId="{1AE78548-0516-4DC6-80D2-A86E39F545FE}" type="presParOf" srcId="{9617172E-3533-44BF-ABFA-C663ADE3BE44}" destId="{59027A3B-3969-4F9B-957C-00E00FA8AE35}" srcOrd="9" destOrd="0" presId="urn:microsoft.com/office/officeart/2005/8/layout/list1"/>
    <dgm:cxn modelId="{DDD5847B-3BA1-4DF9-A299-5DD5A36A0FD0}" type="presParOf" srcId="{9617172E-3533-44BF-ABFA-C663ADE3BE44}" destId="{058FC20B-16ED-47A6-AC2F-9C53570B8F23}" srcOrd="10" destOrd="0" presId="urn:microsoft.com/office/officeart/2005/8/layout/list1"/>
    <dgm:cxn modelId="{DC1BA554-9822-4D56-A0D3-02F05BD1322F}" type="presParOf" srcId="{9617172E-3533-44BF-ABFA-C663ADE3BE44}" destId="{5F512EB7-3CC1-48E9-8413-C41C343C310F}" srcOrd="11" destOrd="0" presId="urn:microsoft.com/office/officeart/2005/8/layout/list1"/>
    <dgm:cxn modelId="{CB2E3003-2363-45FC-B130-FAD333058708}" type="presParOf" srcId="{9617172E-3533-44BF-ABFA-C663ADE3BE44}" destId="{85238031-5294-4B14-826A-501D0A6CE2F9}" srcOrd="12" destOrd="0" presId="urn:microsoft.com/office/officeart/2005/8/layout/list1"/>
    <dgm:cxn modelId="{5F8265BA-92FC-46B1-98FF-72EED9E428E0}" type="presParOf" srcId="{85238031-5294-4B14-826A-501D0A6CE2F9}" destId="{8B676CAB-214D-457E-8412-E3B387BDD7DD}" srcOrd="0" destOrd="0" presId="urn:microsoft.com/office/officeart/2005/8/layout/list1"/>
    <dgm:cxn modelId="{10E4C288-0830-4EBB-8212-B2DD90742FF5}" type="presParOf" srcId="{85238031-5294-4B14-826A-501D0A6CE2F9}" destId="{75B9962A-4324-4718-837B-B56CBD7FD3F7}" srcOrd="1" destOrd="0" presId="urn:microsoft.com/office/officeart/2005/8/layout/list1"/>
    <dgm:cxn modelId="{169ECED1-CB8E-4B70-ACFF-126E8C9844E5}" type="presParOf" srcId="{9617172E-3533-44BF-ABFA-C663ADE3BE44}" destId="{0FFDA110-EA3B-4E7B-B831-9A4FCF85B1D7}" srcOrd="13" destOrd="0" presId="urn:microsoft.com/office/officeart/2005/8/layout/list1"/>
    <dgm:cxn modelId="{D4F0BA7D-4EDE-4CEC-B9EE-FD63A7C6B156}" type="presParOf" srcId="{9617172E-3533-44BF-ABFA-C663ADE3BE44}" destId="{12140EE2-DAA1-42A7-8D8A-ABBC5D8D7012}" srcOrd="14"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856F26-AC58-4B95-9927-AF66CE43090A}"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B6A85998-CAA4-49E7-BE00-97FCF14B27A5}">
      <dgm:prSet/>
      <dgm:spPr/>
      <dgm:t>
        <a:bodyPr/>
        <a:lstStyle/>
        <a:p>
          <a:r>
            <a:rPr lang="en-US"/>
            <a:t>Liver</a:t>
          </a:r>
        </a:p>
      </dgm:t>
    </dgm:pt>
    <dgm:pt modelId="{DF0368A2-1BBF-449B-A27B-6A711750D91F}" type="parTrans" cxnId="{8E963DC3-8A61-4D35-8615-BF5DF980AEFE}">
      <dgm:prSet/>
      <dgm:spPr/>
      <dgm:t>
        <a:bodyPr/>
        <a:lstStyle/>
        <a:p>
          <a:endParaRPr lang="en-US"/>
        </a:p>
      </dgm:t>
    </dgm:pt>
    <dgm:pt modelId="{6D15CA94-6A0D-4C0B-AA29-11A78B7ECADD}" type="sibTrans" cxnId="{8E963DC3-8A61-4D35-8615-BF5DF980AEFE}">
      <dgm:prSet/>
      <dgm:spPr/>
      <dgm:t>
        <a:bodyPr/>
        <a:lstStyle/>
        <a:p>
          <a:endParaRPr lang="en-US"/>
        </a:p>
      </dgm:t>
    </dgm:pt>
    <dgm:pt modelId="{C2DD8F5B-2085-4D0F-917B-BFB92CC0FC6A}">
      <dgm:prSet/>
      <dgm:spPr/>
      <dgm:t>
        <a:bodyPr/>
        <a:lstStyle/>
        <a:p>
          <a:r>
            <a:rPr lang="en-US"/>
            <a:t>Spleen</a:t>
          </a:r>
        </a:p>
      </dgm:t>
    </dgm:pt>
    <dgm:pt modelId="{0A67BA1D-9A52-42C3-B75F-ACE88C9CA82B}" type="parTrans" cxnId="{62A4789B-9947-40CE-91F0-2CAC356DFB56}">
      <dgm:prSet/>
      <dgm:spPr/>
      <dgm:t>
        <a:bodyPr/>
        <a:lstStyle/>
        <a:p>
          <a:endParaRPr lang="en-US"/>
        </a:p>
      </dgm:t>
    </dgm:pt>
    <dgm:pt modelId="{B0016C50-454D-4E5D-A0ED-751BA5AEBB7A}" type="sibTrans" cxnId="{62A4789B-9947-40CE-91F0-2CAC356DFB56}">
      <dgm:prSet/>
      <dgm:spPr/>
      <dgm:t>
        <a:bodyPr/>
        <a:lstStyle/>
        <a:p>
          <a:endParaRPr lang="en-US"/>
        </a:p>
      </dgm:t>
    </dgm:pt>
    <dgm:pt modelId="{A940A7E9-6511-4149-88AA-6931E54EAD6C}">
      <dgm:prSet/>
      <dgm:spPr/>
      <dgm:t>
        <a:bodyPr/>
        <a:lstStyle/>
        <a:p>
          <a:r>
            <a:rPr lang="en-US"/>
            <a:t>Pancreas</a:t>
          </a:r>
        </a:p>
      </dgm:t>
    </dgm:pt>
    <dgm:pt modelId="{F0CA6B0C-0312-49D9-ABC1-A6357E1DBA60}" type="parTrans" cxnId="{949DF1EF-7FAC-4FE2-9876-9F4650C77CE4}">
      <dgm:prSet/>
      <dgm:spPr/>
      <dgm:t>
        <a:bodyPr/>
        <a:lstStyle/>
        <a:p>
          <a:endParaRPr lang="en-US"/>
        </a:p>
      </dgm:t>
    </dgm:pt>
    <dgm:pt modelId="{2C928BE9-6C39-4B2F-950E-266C966495D9}" type="sibTrans" cxnId="{949DF1EF-7FAC-4FE2-9876-9F4650C77CE4}">
      <dgm:prSet/>
      <dgm:spPr/>
      <dgm:t>
        <a:bodyPr/>
        <a:lstStyle/>
        <a:p>
          <a:endParaRPr lang="en-US"/>
        </a:p>
      </dgm:t>
    </dgm:pt>
    <dgm:pt modelId="{617D5FB4-9999-4579-8900-2AE0C07A026E}">
      <dgm:prSet/>
      <dgm:spPr/>
      <dgm:t>
        <a:bodyPr/>
        <a:lstStyle/>
        <a:p>
          <a:r>
            <a:rPr lang="en-US"/>
            <a:t>Salivary glands</a:t>
          </a:r>
        </a:p>
      </dgm:t>
    </dgm:pt>
    <dgm:pt modelId="{72544DAA-D5BA-47BA-AAD6-B3CC5A1325F8}" type="parTrans" cxnId="{3627297F-A941-45F9-A927-5EA4970CD83F}">
      <dgm:prSet/>
      <dgm:spPr/>
      <dgm:t>
        <a:bodyPr/>
        <a:lstStyle/>
        <a:p>
          <a:endParaRPr lang="en-US"/>
        </a:p>
      </dgm:t>
    </dgm:pt>
    <dgm:pt modelId="{6694AE1E-712F-43C3-A23D-BC658FFA2CEB}" type="sibTrans" cxnId="{3627297F-A941-45F9-A927-5EA4970CD83F}">
      <dgm:prSet/>
      <dgm:spPr/>
      <dgm:t>
        <a:bodyPr/>
        <a:lstStyle/>
        <a:p>
          <a:endParaRPr lang="en-US"/>
        </a:p>
      </dgm:t>
    </dgm:pt>
    <dgm:pt modelId="{66765EF4-B2A7-45CE-A51A-DBC79675E3C5}">
      <dgm:prSet/>
      <dgm:spPr/>
      <dgm:t>
        <a:bodyPr/>
        <a:lstStyle/>
        <a:p>
          <a:r>
            <a:rPr lang="en-US"/>
            <a:t>Kidney</a:t>
          </a:r>
        </a:p>
      </dgm:t>
    </dgm:pt>
    <dgm:pt modelId="{D70D95BC-0C3C-46F4-86AB-03E607DC8D56}" type="parTrans" cxnId="{F75FB063-3ADF-47FB-8C56-5357D79B6F6D}">
      <dgm:prSet/>
      <dgm:spPr/>
      <dgm:t>
        <a:bodyPr/>
        <a:lstStyle/>
        <a:p>
          <a:endParaRPr lang="en-US"/>
        </a:p>
      </dgm:t>
    </dgm:pt>
    <dgm:pt modelId="{41BA13FA-6922-4340-BCE4-EA343A2C1590}" type="sibTrans" cxnId="{F75FB063-3ADF-47FB-8C56-5357D79B6F6D}">
      <dgm:prSet/>
      <dgm:spPr/>
      <dgm:t>
        <a:bodyPr/>
        <a:lstStyle/>
        <a:p>
          <a:endParaRPr lang="en-US"/>
        </a:p>
      </dgm:t>
    </dgm:pt>
    <dgm:pt modelId="{8707D9F8-4314-4062-B1A3-DFC8A48981D1}" type="pres">
      <dgm:prSet presAssocID="{26856F26-AC58-4B95-9927-AF66CE43090A}" presName="linear" presStyleCnt="0">
        <dgm:presLayoutVars>
          <dgm:dir/>
          <dgm:animLvl val="lvl"/>
          <dgm:resizeHandles val="exact"/>
        </dgm:presLayoutVars>
      </dgm:prSet>
      <dgm:spPr/>
      <dgm:t>
        <a:bodyPr/>
        <a:lstStyle/>
        <a:p>
          <a:endParaRPr lang="en-US"/>
        </a:p>
      </dgm:t>
    </dgm:pt>
    <dgm:pt modelId="{2B8FE682-A2BE-4244-9D51-9BF328B573C1}" type="pres">
      <dgm:prSet presAssocID="{B6A85998-CAA4-49E7-BE00-97FCF14B27A5}" presName="parentLin" presStyleCnt="0"/>
      <dgm:spPr/>
    </dgm:pt>
    <dgm:pt modelId="{E1ED1D8F-0C7C-4D54-9431-E119054C9E99}" type="pres">
      <dgm:prSet presAssocID="{B6A85998-CAA4-49E7-BE00-97FCF14B27A5}" presName="parentLeftMargin" presStyleLbl="node1" presStyleIdx="0" presStyleCnt="5"/>
      <dgm:spPr/>
      <dgm:t>
        <a:bodyPr/>
        <a:lstStyle/>
        <a:p>
          <a:endParaRPr lang="en-US"/>
        </a:p>
      </dgm:t>
    </dgm:pt>
    <dgm:pt modelId="{6FD07BD4-CCC3-4EA3-B7C5-121E07380CE9}" type="pres">
      <dgm:prSet presAssocID="{B6A85998-CAA4-49E7-BE00-97FCF14B27A5}" presName="parentText" presStyleLbl="node1" presStyleIdx="0" presStyleCnt="5">
        <dgm:presLayoutVars>
          <dgm:chMax val="0"/>
          <dgm:bulletEnabled val="1"/>
        </dgm:presLayoutVars>
      </dgm:prSet>
      <dgm:spPr/>
      <dgm:t>
        <a:bodyPr/>
        <a:lstStyle/>
        <a:p>
          <a:endParaRPr lang="en-US"/>
        </a:p>
      </dgm:t>
    </dgm:pt>
    <dgm:pt modelId="{54A417C5-6945-4061-BB65-89054598772F}" type="pres">
      <dgm:prSet presAssocID="{B6A85998-CAA4-49E7-BE00-97FCF14B27A5}" presName="negativeSpace" presStyleCnt="0"/>
      <dgm:spPr/>
    </dgm:pt>
    <dgm:pt modelId="{91F583F7-4E4E-40C6-9CAD-062A35A49516}" type="pres">
      <dgm:prSet presAssocID="{B6A85998-CAA4-49E7-BE00-97FCF14B27A5}" presName="childText" presStyleLbl="conFgAcc1" presStyleIdx="0" presStyleCnt="5">
        <dgm:presLayoutVars>
          <dgm:bulletEnabled val="1"/>
        </dgm:presLayoutVars>
      </dgm:prSet>
      <dgm:spPr/>
    </dgm:pt>
    <dgm:pt modelId="{28709AB0-C017-412D-9540-3611E5C63DD5}" type="pres">
      <dgm:prSet presAssocID="{6D15CA94-6A0D-4C0B-AA29-11A78B7ECADD}" presName="spaceBetweenRectangles" presStyleCnt="0"/>
      <dgm:spPr/>
    </dgm:pt>
    <dgm:pt modelId="{E9D7D78F-947A-4936-A22B-407FD6DFDB8D}" type="pres">
      <dgm:prSet presAssocID="{C2DD8F5B-2085-4D0F-917B-BFB92CC0FC6A}" presName="parentLin" presStyleCnt="0"/>
      <dgm:spPr/>
    </dgm:pt>
    <dgm:pt modelId="{1BF4E2AD-7106-4768-BF11-CE0C03808A67}" type="pres">
      <dgm:prSet presAssocID="{C2DD8F5B-2085-4D0F-917B-BFB92CC0FC6A}" presName="parentLeftMargin" presStyleLbl="node1" presStyleIdx="0" presStyleCnt="5"/>
      <dgm:spPr/>
      <dgm:t>
        <a:bodyPr/>
        <a:lstStyle/>
        <a:p>
          <a:endParaRPr lang="en-US"/>
        </a:p>
      </dgm:t>
    </dgm:pt>
    <dgm:pt modelId="{B67283A0-710A-4AFC-954F-A7D010D9DF28}" type="pres">
      <dgm:prSet presAssocID="{C2DD8F5B-2085-4D0F-917B-BFB92CC0FC6A}" presName="parentText" presStyleLbl="node1" presStyleIdx="1" presStyleCnt="5">
        <dgm:presLayoutVars>
          <dgm:chMax val="0"/>
          <dgm:bulletEnabled val="1"/>
        </dgm:presLayoutVars>
      </dgm:prSet>
      <dgm:spPr/>
      <dgm:t>
        <a:bodyPr/>
        <a:lstStyle/>
        <a:p>
          <a:endParaRPr lang="en-US"/>
        </a:p>
      </dgm:t>
    </dgm:pt>
    <dgm:pt modelId="{C10BE5EB-BBAE-4540-BC50-31DC912AAEDA}" type="pres">
      <dgm:prSet presAssocID="{C2DD8F5B-2085-4D0F-917B-BFB92CC0FC6A}" presName="negativeSpace" presStyleCnt="0"/>
      <dgm:spPr/>
    </dgm:pt>
    <dgm:pt modelId="{7EA31375-C80D-4739-93FE-6908F544D67A}" type="pres">
      <dgm:prSet presAssocID="{C2DD8F5B-2085-4D0F-917B-BFB92CC0FC6A}" presName="childText" presStyleLbl="conFgAcc1" presStyleIdx="1" presStyleCnt="5">
        <dgm:presLayoutVars>
          <dgm:bulletEnabled val="1"/>
        </dgm:presLayoutVars>
      </dgm:prSet>
      <dgm:spPr/>
    </dgm:pt>
    <dgm:pt modelId="{8E95839E-A4BB-40B0-8572-088B2B32D972}" type="pres">
      <dgm:prSet presAssocID="{B0016C50-454D-4E5D-A0ED-751BA5AEBB7A}" presName="spaceBetweenRectangles" presStyleCnt="0"/>
      <dgm:spPr/>
    </dgm:pt>
    <dgm:pt modelId="{C6137956-3EED-415B-A287-465EB754E3CD}" type="pres">
      <dgm:prSet presAssocID="{A940A7E9-6511-4149-88AA-6931E54EAD6C}" presName="parentLin" presStyleCnt="0"/>
      <dgm:spPr/>
    </dgm:pt>
    <dgm:pt modelId="{654B8EC1-81F1-4806-8878-48D1F36FF757}" type="pres">
      <dgm:prSet presAssocID="{A940A7E9-6511-4149-88AA-6931E54EAD6C}" presName="parentLeftMargin" presStyleLbl="node1" presStyleIdx="1" presStyleCnt="5"/>
      <dgm:spPr/>
      <dgm:t>
        <a:bodyPr/>
        <a:lstStyle/>
        <a:p>
          <a:endParaRPr lang="en-US"/>
        </a:p>
      </dgm:t>
    </dgm:pt>
    <dgm:pt modelId="{0C717E40-EA3F-4714-AD90-233520DBEEE7}" type="pres">
      <dgm:prSet presAssocID="{A940A7E9-6511-4149-88AA-6931E54EAD6C}" presName="parentText" presStyleLbl="node1" presStyleIdx="2" presStyleCnt="5">
        <dgm:presLayoutVars>
          <dgm:chMax val="0"/>
          <dgm:bulletEnabled val="1"/>
        </dgm:presLayoutVars>
      </dgm:prSet>
      <dgm:spPr/>
      <dgm:t>
        <a:bodyPr/>
        <a:lstStyle/>
        <a:p>
          <a:endParaRPr lang="en-US"/>
        </a:p>
      </dgm:t>
    </dgm:pt>
    <dgm:pt modelId="{3F20766C-D8AB-4853-A601-D7F7347ECE06}" type="pres">
      <dgm:prSet presAssocID="{A940A7E9-6511-4149-88AA-6931E54EAD6C}" presName="negativeSpace" presStyleCnt="0"/>
      <dgm:spPr/>
    </dgm:pt>
    <dgm:pt modelId="{2B4CF625-93D8-4270-A67D-476FEA701EE6}" type="pres">
      <dgm:prSet presAssocID="{A940A7E9-6511-4149-88AA-6931E54EAD6C}" presName="childText" presStyleLbl="conFgAcc1" presStyleIdx="2" presStyleCnt="5">
        <dgm:presLayoutVars>
          <dgm:bulletEnabled val="1"/>
        </dgm:presLayoutVars>
      </dgm:prSet>
      <dgm:spPr/>
    </dgm:pt>
    <dgm:pt modelId="{B4C0434D-819F-488A-813D-F958E16C8045}" type="pres">
      <dgm:prSet presAssocID="{2C928BE9-6C39-4B2F-950E-266C966495D9}" presName="spaceBetweenRectangles" presStyleCnt="0"/>
      <dgm:spPr/>
    </dgm:pt>
    <dgm:pt modelId="{FC0A3FA7-4967-42D0-8035-B12C69E21FA0}" type="pres">
      <dgm:prSet presAssocID="{617D5FB4-9999-4579-8900-2AE0C07A026E}" presName="parentLin" presStyleCnt="0"/>
      <dgm:spPr/>
    </dgm:pt>
    <dgm:pt modelId="{0C7BB8FB-F0DC-4A3E-91C2-CEB77E847BE9}" type="pres">
      <dgm:prSet presAssocID="{617D5FB4-9999-4579-8900-2AE0C07A026E}" presName="parentLeftMargin" presStyleLbl="node1" presStyleIdx="2" presStyleCnt="5"/>
      <dgm:spPr/>
      <dgm:t>
        <a:bodyPr/>
        <a:lstStyle/>
        <a:p>
          <a:endParaRPr lang="en-US"/>
        </a:p>
      </dgm:t>
    </dgm:pt>
    <dgm:pt modelId="{FC676165-FCA0-4DBC-8532-2932D6B43713}" type="pres">
      <dgm:prSet presAssocID="{617D5FB4-9999-4579-8900-2AE0C07A026E}" presName="parentText" presStyleLbl="node1" presStyleIdx="3" presStyleCnt="5">
        <dgm:presLayoutVars>
          <dgm:chMax val="0"/>
          <dgm:bulletEnabled val="1"/>
        </dgm:presLayoutVars>
      </dgm:prSet>
      <dgm:spPr/>
      <dgm:t>
        <a:bodyPr/>
        <a:lstStyle/>
        <a:p>
          <a:endParaRPr lang="en-US"/>
        </a:p>
      </dgm:t>
    </dgm:pt>
    <dgm:pt modelId="{7A762772-5132-4EBD-84D8-F3E59137D83A}" type="pres">
      <dgm:prSet presAssocID="{617D5FB4-9999-4579-8900-2AE0C07A026E}" presName="negativeSpace" presStyleCnt="0"/>
      <dgm:spPr/>
    </dgm:pt>
    <dgm:pt modelId="{1ACAA833-AC87-46EB-A8CE-978B1EA4AD46}" type="pres">
      <dgm:prSet presAssocID="{617D5FB4-9999-4579-8900-2AE0C07A026E}" presName="childText" presStyleLbl="conFgAcc1" presStyleIdx="3" presStyleCnt="5">
        <dgm:presLayoutVars>
          <dgm:bulletEnabled val="1"/>
        </dgm:presLayoutVars>
      </dgm:prSet>
      <dgm:spPr/>
    </dgm:pt>
    <dgm:pt modelId="{15E6F8DA-D88C-4D0E-8891-F9415F2DABA3}" type="pres">
      <dgm:prSet presAssocID="{6694AE1E-712F-43C3-A23D-BC658FFA2CEB}" presName="spaceBetweenRectangles" presStyleCnt="0"/>
      <dgm:spPr/>
    </dgm:pt>
    <dgm:pt modelId="{1C250283-8B0C-4079-B000-96D663AB8A40}" type="pres">
      <dgm:prSet presAssocID="{66765EF4-B2A7-45CE-A51A-DBC79675E3C5}" presName="parentLin" presStyleCnt="0"/>
      <dgm:spPr/>
    </dgm:pt>
    <dgm:pt modelId="{9F45D5C6-5483-4EA4-A872-3C03D94D42CF}" type="pres">
      <dgm:prSet presAssocID="{66765EF4-B2A7-45CE-A51A-DBC79675E3C5}" presName="parentLeftMargin" presStyleLbl="node1" presStyleIdx="3" presStyleCnt="5"/>
      <dgm:spPr/>
      <dgm:t>
        <a:bodyPr/>
        <a:lstStyle/>
        <a:p>
          <a:endParaRPr lang="en-US"/>
        </a:p>
      </dgm:t>
    </dgm:pt>
    <dgm:pt modelId="{3F0D5777-D2CF-494F-9D22-026513E5EFF3}" type="pres">
      <dgm:prSet presAssocID="{66765EF4-B2A7-45CE-A51A-DBC79675E3C5}" presName="parentText" presStyleLbl="node1" presStyleIdx="4" presStyleCnt="5">
        <dgm:presLayoutVars>
          <dgm:chMax val="0"/>
          <dgm:bulletEnabled val="1"/>
        </dgm:presLayoutVars>
      </dgm:prSet>
      <dgm:spPr/>
      <dgm:t>
        <a:bodyPr/>
        <a:lstStyle/>
        <a:p>
          <a:endParaRPr lang="en-US"/>
        </a:p>
      </dgm:t>
    </dgm:pt>
    <dgm:pt modelId="{1E74899E-7C5F-40A5-B0DE-D40BAC627C2B}" type="pres">
      <dgm:prSet presAssocID="{66765EF4-B2A7-45CE-A51A-DBC79675E3C5}" presName="negativeSpace" presStyleCnt="0"/>
      <dgm:spPr/>
    </dgm:pt>
    <dgm:pt modelId="{A57FB8E2-EF91-42F9-A776-65349968DC73}" type="pres">
      <dgm:prSet presAssocID="{66765EF4-B2A7-45CE-A51A-DBC79675E3C5}" presName="childText" presStyleLbl="conFgAcc1" presStyleIdx="4" presStyleCnt="5">
        <dgm:presLayoutVars>
          <dgm:bulletEnabled val="1"/>
        </dgm:presLayoutVars>
      </dgm:prSet>
      <dgm:spPr/>
    </dgm:pt>
  </dgm:ptLst>
  <dgm:cxnLst>
    <dgm:cxn modelId="{4339D7E9-A447-49C5-B6A1-95763C74A7DE}" type="presOf" srcId="{B6A85998-CAA4-49E7-BE00-97FCF14B27A5}" destId="{E1ED1D8F-0C7C-4D54-9431-E119054C9E99}" srcOrd="0" destOrd="0" presId="urn:microsoft.com/office/officeart/2005/8/layout/list1"/>
    <dgm:cxn modelId="{133B2A1F-590C-4F72-A86A-71A8942CF356}" type="presOf" srcId="{C2DD8F5B-2085-4D0F-917B-BFB92CC0FC6A}" destId="{1BF4E2AD-7106-4768-BF11-CE0C03808A67}" srcOrd="0" destOrd="0" presId="urn:microsoft.com/office/officeart/2005/8/layout/list1"/>
    <dgm:cxn modelId="{3EA176E2-C15F-4B94-BB9C-D75467CA3904}" type="presOf" srcId="{A940A7E9-6511-4149-88AA-6931E54EAD6C}" destId="{0C717E40-EA3F-4714-AD90-233520DBEEE7}" srcOrd="1" destOrd="0" presId="urn:microsoft.com/office/officeart/2005/8/layout/list1"/>
    <dgm:cxn modelId="{8E963DC3-8A61-4D35-8615-BF5DF980AEFE}" srcId="{26856F26-AC58-4B95-9927-AF66CE43090A}" destId="{B6A85998-CAA4-49E7-BE00-97FCF14B27A5}" srcOrd="0" destOrd="0" parTransId="{DF0368A2-1BBF-449B-A27B-6A711750D91F}" sibTransId="{6D15CA94-6A0D-4C0B-AA29-11A78B7ECADD}"/>
    <dgm:cxn modelId="{62A4789B-9947-40CE-91F0-2CAC356DFB56}" srcId="{26856F26-AC58-4B95-9927-AF66CE43090A}" destId="{C2DD8F5B-2085-4D0F-917B-BFB92CC0FC6A}" srcOrd="1" destOrd="0" parTransId="{0A67BA1D-9A52-42C3-B75F-ACE88C9CA82B}" sibTransId="{B0016C50-454D-4E5D-A0ED-751BA5AEBB7A}"/>
    <dgm:cxn modelId="{50EAB8F7-0A57-426A-B897-AC323B4E3557}" type="presOf" srcId="{66765EF4-B2A7-45CE-A51A-DBC79675E3C5}" destId="{9F45D5C6-5483-4EA4-A872-3C03D94D42CF}" srcOrd="0" destOrd="0" presId="urn:microsoft.com/office/officeart/2005/8/layout/list1"/>
    <dgm:cxn modelId="{3627297F-A941-45F9-A927-5EA4970CD83F}" srcId="{26856F26-AC58-4B95-9927-AF66CE43090A}" destId="{617D5FB4-9999-4579-8900-2AE0C07A026E}" srcOrd="3" destOrd="0" parTransId="{72544DAA-D5BA-47BA-AAD6-B3CC5A1325F8}" sibTransId="{6694AE1E-712F-43C3-A23D-BC658FFA2CEB}"/>
    <dgm:cxn modelId="{BD3EC8C2-540D-4E08-AF54-D453B793E377}" type="presOf" srcId="{A940A7E9-6511-4149-88AA-6931E54EAD6C}" destId="{654B8EC1-81F1-4806-8878-48D1F36FF757}" srcOrd="0" destOrd="0" presId="urn:microsoft.com/office/officeart/2005/8/layout/list1"/>
    <dgm:cxn modelId="{D970ED80-D2EA-4678-8EA0-639100B5FE87}" type="presOf" srcId="{B6A85998-CAA4-49E7-BE00-97FCF14B27A5}" destId="{6FD07BD4-CCC3-4EA3-B7C5-121E07380CE9}" srcOrd="1" destOrd="0" presId="urn:microsoft.com/office/officeart/2005/8/layout/list1"/>
    <dgm:cxn modelId="{0D7F1CC7-D021-47E2-A485-EE851A47F0A3}" type="presOf" srcId="{26856F26-AC58-4B95-9927-AF66CE43090A}" destId="{8707D9F8-4314-4062-B1A3-DFC8A48981D1}" srcOrd="0" destOrd="0" presId="urn:microsoft.com/office/officeart/2005/8/layout/list1"/>
    <dgm:cxn modelId="{AB6037A0-C43E-4A2D-A4DA-31B9F6B67A9D}" type="presOf" srcId="{C2DD8F5B-2085-4D0F-917B-BFB92CC0FC6A}" destId="{B67283A0-710A-4AFC-954F-A7D010D9DF28}" srcOrd="1" destOrd="0" presId="urn:microsoft.com/office/officeart/2005/8/layout/list1"/>
    <dgm:cxn modelId="{12CC0E47-205D-4DE7-95F7-2858D1380C8E}" type="presOf" srcId="{617D5FB4-9999-4579-8900-2AE0C07A026E}" destId="{FC676165-FCA0-4DBC-8532-2932D6B43713}" srcOrd="1" destOrd="0" presId="urn:microsoft.com/office/officeart/2005/8/layout/list1"/>
    <dgm:cxn modelId="{28F48D73-A4BE-4CF7-835B-021BE95A193D}" type="presOf" srcId="{66765EF4-B2A7-45CE-A51A-DBC79675E3C5}" destId="{3F0D5777-D2CF-494F-9D22-026513E5EFF3}" srcOrd="1" destOrd="0" presId="urn:microsoft.com/office/officeart/2005/8/layout/list1"/>
    <dgm:cxn modelId="{EAB13785-890E-44B4-9106-39125016BC6B}" type="presOf" srcId="{617D5FB4-9999-4579-8900-2AE0C07A026E}" destId="{0C7BB8FB-F0DC-4A3E-91C2-CEB77E847BE9}" srcOrd="0" destOrd="0" presId="urn:microsoft.com/office/officeart/2005/8/layout/list1"/>
    <dgm:cxn modelId="{F75FB063-3ADF-47FB-8C56-5357D79B6F6D}" srcId="{26856F26-AC58-4B95-9927-AF66CE43090A}" destId="{66765EF4-B2A7-45CE-A51A-DBC79675E3C5}" srcOrd="4" destOrd="0" parTransId="{D70D95BC-0C3C-46F4-86AB-03E607DC8D56}" sibTransId="{41BA13FA-6922-4340-BCE4-EA343A2C1590}"/>
    <dgm:cxn modelId="{949DF1EF-7FAC-4FE2-9876-9F4650C77CE4}" srcId="{26856F26-AC58-4B95-9927-AF66CE43090A}" destId="{A940A7E9-6511-4149-88AA-6931E54EAD6C}" srcOrd="2" destOrd="0" parTransId="{F0CA6B0C-0312-49D9-ABC1-A6357E1DBA60}" sibTransId="{2C928BE9-6C39-4B2F-950E-266C966495D9}"/>
    <dgm:cxn modelId="{957F4369-DCEF-4742-8591-467FE91340D5}" type="presParOf" srcId="{8707D9F8-4314-4062-B1A3-DFC8A48981D1}" destId="{2B8FE682-A2BE-4244-9D51-9BF328B573C1}" srcOrd="0" destOrd="0" presId="urn:microsoft.com/office/officeart/2005/8/layout/list1"/>
    <dgm:cxn modelId="{9A79B038-C542-45B5-BA0E-06648C5D75F1}" type="presParOf" srcId="{2B8FE682-A2BE-4244-9D51-9BF328B573C1}" destId="{E1ED1D8F-0C7C-4D54-9431-E119054C9E99}" srcOrd="0" destOrd="0" presId="urn:microsoft.com/office/officeart/2005/8/layout/list1"/>
    <dgm:cxn modelId="{49C216E1-BD26-454F-AD62-DCDF5E2EFCF6}" type="presParOf" srcId="{2B8FE682-A2BE-4244-9D51-9BF328B573C1}" destId="{6FD07BD4-CCC3-4EA3-B7C5-121E07380CE9}" srcOrd="1" destOrd="0" presId="urn:microsoft.com/office/officeart/2005/8/layout/list1"/>
    <dgm:cxn modelId="{2FD25A04-269D-42C3-A0E9-3F197EAAEDB7}" type="presParOf" srcId="{8707D9F8-4314-4062-B1A3-DFC8A48981D1}" destId="{54A417C5-6945-4061-BB65-89054598772F}" srcOrd="1" destOrd="0" presId="urn:microsoft.com/office/officeart/2005/8/layout/list1"/>
    <dgm:cxn modelId="{3AC425A3-DFA6-44E0-8754-7D23F92C3D19}" type="presParOf" srcId="{8707D9F8-4314-4062-B1A3-DFC8A48981D1}" destId="{91F583F7-4E4E-40C6-9CAD-062A35A49516}" srcOrd="2" destOrd="0" presId="urn:microsoft.com/office/officeart/2005/8/layout/list1"/>
    <dgm:cxn modelId="{064DEB84-DABB-4D82-9D2A-48AB2BC64B8A}" type="presParOf" srcId="{8707D9F8-4314-4062-B1A3-DFC8A48981D1}" destId="{28709AB0-C017-412D-9540-3611E5C63DD5}" srcOrd="3" destOrd="0" presId="urn:microsoft.com/office/officeart/2005/8/layout/list1"/>
    <dgm:cxn modelId="{6246D99E-CF6E-4FD8-A3AD-C28BAC02B525}" type="presParOf" srcId="{8707D9F8-4314-4062-B1A3-DFC8A48981D1}" destId="{E9D7D78F-947A-4936-A22B-407FD6DFDB8D}" srcOrd="4" destOrd="0" presId="urn:microsoft.com/office/officeart/2005/8/layout/list1"/>
    <dgm:cxn modelId="{90D1939F-AF38-44E3-87C7-52BB99082B76}" type="presParOf" srcId="{E9D7D78F-947A-4936-A22B-407FD6DFDB8D}" destId="{1BF4E2AD-7106-4768-BF11-CE0C03808A67}" srcOrd="0" destOrd="0" presId="urn:microsoft.com/office/officeart/2005/8/layout/list1"/>
    <dgm:cxn modelId="{BA1C32F9-FB2E-4B31-8E8D-42665B180CBE}" type="presParOf" srcId="{E9D7D78F-947A-4936-A22B-407FD6DFDB8D}" destId="{B67283A0-710A-4AFC-954F-A7D010D9DF28}" srcOrd="1" destOrd="0" presId="urn:microsoft.com/office/officeart/2005/8/layout/list1"/>
    <dgm:cxn modelId="{5CEB5E03-6121-4D68-A203-73545ABFAC20}" type="presParOf" srcId="{8707D9F8-4314-4062-B1A3-DFC8A48981D1}" destId="{C10BE5EB-BBAE-4540-BC50-31DC912AAEDA}" srcOrd="5" destOrd="0" presId="urn:microsoft.com/office/officeart/2005/8/layout/list1"/>
    <dgm:cxn modelId="{FB32753E-257D-4330-90B5-6227E39BCC5D}" type="presParOf" srcId="{8707D9F8-4314-4062-B1A3-DFC8A48981D1}" destId="{7EA31375-C80D-4739-93FE-6908F544D67A}" srcOrd="6" destOrd="0" presId="urn:microsoft.com/office/officeart/2005/8/layout/list1"/>
    <dgm:cxn modelId="{567FC6B6-8F58-4C92-A7AA-74281279B46F}" type="presParOf" srcId="{8707D9F8-4314-4062-B1A3-DFC8A48981D1}" destId="{8E95839E-A4BB-40B0-8572-088B2B32D972}" srcOrd="7" destOrd="0" presId="urn:microsoft.com/office/officeart/2005/8/layout/list1"/>
    <dgm:cxn modelId="{B4C27B60-C505-4027-B881-A2FDF3341E85}" type="presParOf" srcId="{8707D9F8-4314-4062-B1A3-DFC8A48981D1}" destId="{C6137956-3EED-415B-A287-465EB754E3CD}" srcOrd="8" destOrd="0" presId="urn:microsoft.com/office/officeart/2005/8/layout/list1"/>
    <dgm:cxn modelId="{EB3711A2-2FDD-44F5-9829-085E29098E25}" type="presParOf" srcId="{C6137956-3EED-415B-A287-465EB754E3CD}" destId="{654B8EC1-81F1-4806-8878-48D1F36FF757}" srcOrd="0" destOrd="0" presId="urn:microsoft.com/office/officeart/2005/8/layout/list1"/>
    <dgm:cxn modelId="{B67DA200-24EA-4D5D-9ACD-ED55A3A55DDC}" type="presParOf" srcId="{C6137956-3EED-415B-A287-465EB754E3CD}" destId="{0C717E40-EA3F-4714-AD90-233520DBEEE7}" srcOrd="1" destOrd="0" presId="urn:microsoft.com/office/officeart/2005/8/layout/list1"/>
    <dgm:cxn modelId="{CDE9CCBF-6342-4670-BD24-3231FFC7D16E}" type="presParOf" srcId="{8707D9F8-4314-4062-B1A3-DFC8A48981D1}" destId="{3F20766C-D8AB-4853-A601-D7F7347ECE06}" srcOrd="9" destOrd="0" presId="urn:microsoft.com/office/officeart/2005/8/layout/list1"/>
    <dgm:cxn modelId="{0699BCF1-D0DA-4A9E-8A69-6A4054798D65}" type="presParOf" srcId="{8707D9F8-4314-4062-B1A3-DFC8A48981D1}" destId="{2B4CF625-93D8-4270-A67D-476FEA701EE6}" srcOrd="10" destOrd="0" presId="urn:microsoft.com/office/officeart/2005/8/layout/list1"/>
    <dgm:cxn modelId="{7BDEE03B-B0C8-472D-81E0-A1FE70DE7A32}" type="presParOf" srcId="{8707D9F8-4314-4062-B1A3-DFC8A48981D1}" destId="{B4C0434D-819F-488A-813D-F958E16C8045}" srcOrd="11" destOrd="0" presId="urn:microsoft.com/office/officeart/2005/8/layout/list1"/>
    <dgm:cxn modelId="{581ABB0D-90CE-4677-8D9E-D83386FC4AF1}" type="presParOf" srcId="{8707D9F8-4314-4062-B1A3-DFC8A48981D1}" destId="{FC0A3FA7-4967-42D0-8035-B12C69E21FA0}" srcOrd="12" destOrd="0" presId="urn:microsoft.com/office/officeart/2005/8/layout/list1"/>
    <dgm:cxn modelId="{88862D98-9688-40E4-A7D8-BEB0E18F6B2A}" type="presParOf" srcId="{FC0A3FA7-4967-42D0-8035-B12C69E21FA0}" destId="{0C7BB8FB-F0DC-4A3E-91C2-CEB77E847BE9}" srcOrd="0" destOrd="0" presId="urn:microsoft.com/office/officeart/2005/8/layout/list1"/>
    <dgm:cxn modelId="{9DEA180C-D711-4D95-89AD-89FCA118C4A9}" type="presParOf" srcId="{FC0A3FA7-4967-42D0-8035-B12C69E21FA0}" destId="{FC676165-FCA0-4DBC-8532-2932D6B43713}" srcOrd="1" destOrd="0" presId="urn:microsoft.com/office/officeart/2005/8/layout/list1"/>
    <dgm:cxn modelId="{72147F17-ECCB-4D7C-BBE1-154179E8A1CE}" type="presParOf" srcId="{8707D9F8-4314-4062-B1A3-DFC8A48981D1}" destId="{7A762772-5132-4EBD-84D8-F3E59137D83A}" srcOrd="13" destOrd="0" presId="urn:microsoft.com/office/officeart/2005/8/layout/list1"/>
    <dgm:cxn modelId="{B3C96CAE-B1E5-46C7-84FE-4E6F7B8A0B8F}" type="presParOf" srcId="{8707D9F8-4314-4062-B1A3-DFC8A48981D1}" destId="{1ACAA833-AC87-46EB-A8CE-978B1EA4AD46}" srcOrd="14" destOrd="0" presId="urn:microsoft.com/office/officeart/2005/8/layout/list1"/>
    <dgm:cxn modelId="{49915715-41C6-40DD-B178-3D415C7064DA}" type="presParOf" srcId="{8707D9F8-4314-4062-B1A3-DFC8A48981D1}" destId="{15E6F8DA-D88C-4D0E-8891-F9415F2DABA3}" srcOrd="15" destOrd="0" presId="urn:microsoft.com/office/officeart/2005/8/layout/list1"/>
    <dgm:cxn modelId="{DEA6939B-676C-4310-8CEA-DEF0601C8074}" type="presParOf" srcId="{8707D9F8-4314-4062-B1A3-DFC8A48981D1}" destId="{1C250283-8B0C-4079-B000-96D663AB8A40}" srcOrd="16" destOrd="0" presId="urn:microsoft.com/office/officeart/2005/8/layout/list1"/>
    <dgm:cxn modelId="{F09D3133-CAE9-449B-BB80-456AD11F995B}" type="presParOf" srcId="{1C250283-8B0C-4079-B000-96D663AB8A40}" destId="{9F45D5C6-5483-4EA4-A872-3C03D94D42CF}" srcOrd="0" destOrd="0" presId="urn:microsoft.com/office/officeart/2005/8/layout/list1"/>
    <dgm:cxn modelId="{0AEE4CFE-E789-4E25-B18A-677A723295FB}" type="presParOf" srcId="{1C250283-8B0C-4079-B000-96D663AB8A40}" destId="{3F0D5777-D2CF-494F-9D22-026513E5EFF3}" srcOrd="1" destOrd="0" presId="urn:microsoft.com/office/officeart/2005/8/layout/list1"/>
    <dgm:cxn modelId="{18F6BAAD-5D7E-4AAF-8606-4F49E56955C0}" type="presParOf" srcId="{8707D9F8-4314-4062-B1A3-DFC8A48981D1}" destId="{1E74899E-7C5F-40A5-B0DE-D40BAC627C2B}" srcOrd="17" destOrd="0" presId="urn:microsoft.com/office/officeart/2005/8/layout/list1"/>
    <dgm:cxn modelId="{189A88DD-A2CB-4E4C-AF88-9A5FCD328496}" type="presParOf" srcId="{8707D9F8-4314-4062-B1A3-DFC8A48981D1}" destId="{A57FB8E2-EF91-42F9-A776-65349968DC73}" srcOrd="18"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F8EE64-E74D-4AE6-B799-EA80EECC3FB4}" type="doc">
      <dgm:prSet loTypeId="urn:microsoft.com/office/officeart/2018/2/layout/IconVerticalSolidList" loCatId="icon" qsTypeId="urn:microsoft.com/office/officeart/2005/8/quickstyle/simple4" qsCatId="simple" csTypeId="urn:microsoft.com/office/officeart/2018/5/colors/Iconchunking_neutralbg_colorful2" csCatId="colorful" phldr="1"/>
      <dgm:spPr/>
      <dgm:t>
        <a:bodyPr/>
        <a:lstStyle/>
        <a:p>
          <a:endParaRPr lang="en-US"/>
        </a:p>
      </dgm:t>
    </dgm:pt>
    <dgm:pt modelId="{5A6F714D-893F-4648-9A2E-54E2E8F6BFB2}">
      <dgm:prSet/>
      <dgm:spPr/>
      <dgm:t>
        <a:bodyPr/>
        <a:lstStyle/>
        <a:p>
          <a:r>
            <a:rPr lang="en-US"/>
            <a:t>Cognate remedies</a:t>
          </a:r>
        </a:p>
      </dgm:t>
    </dgm:pt>
    <dgm:pt modelId="{AD885F2B-7C8C-4859-8D72-20B6FA9A72EF}" type="parTrans" cxnId="{157860B6-94BA-445C-A974-78CBBA13CBDF}">
      <dgm:prSet/>
      <dgm:spPr/>
      <dgm:t>
        <a:bodyPr/>
        <a:lstStyle/>
        <a:p>
          <a:endParaRPr lang="en-US"/>
        </a:p>
      </dgm:t>
    </dgm:pt>
    <dgm:pt modelId="{1325B206-A2E4-420D-AB93-5961D5B891D5}" type="sibTrans" cxnId="{157860B6-94BA-445C-A974-78CBBA13CBDF}">
      <dgm:prSet/>
      <dgm:spPr/>
      <dgm:t>
        <a:bodyPr/>
        <a:lstStyle/>
        <a:p>
          <a:endParaRPr lang="en-US"/>
        </a:p>
      </dgm:t>
    </dgm:pt>
    <dgm:pt modelId="{4DECD28B-75EF-440F-B55E-93A7B0005BE9}">
      <dgm:prSet/>
      <dgm:spPr/>
      <dgm:t>
        <a:bodyPr/>
        <a:lstStyle/>
        <a:p>
          <a:r>
            <a:rPr lang="en-US"/>
            <a:t>Relationship of a single remedy based on different systems (as in TPB)</a:t>
          </a:r>
        </a:p>
      </dgm:t>
    </dgm:pt>
    <dgm:pt modelId="{A581578D-9627-4C1F-B0C4-957968317699}" type="parTrans" cxnId="{097900C4-F186-4D7E-A2B4-1B9EAD83FF36}">
      <dgm:prSet/>
      <dgm:spPr/>
      <dgm:t>
        <a:bodyPr/>
        <a:lstStyle/>
        <a:p>
          <a:endParaRPr lang="en-US"/>
        </a:p>
      </dgm:t>
    </dgm:pt>
    <dgm:pt modelId="{11A7DE0D-C568-4762-B9A5-E638DFE824D5}" type="sibTrans" cxnId="{097900C4-F186-4D7E-A2B4-1B9EAD83FF36}">
      <dgm:prSet/>
      <dgm:spPr/>
      <dgm:t>
        <a:bodyPr/>
        <a:lstStyle/>
        <a:p>
          <a:endParaRPr lang="en-US"/>
        </a:p>
      </dgm:t>
    </dgm:pt>
    <dgm:pt modelId="{5EFCC97F-4601-42FC-9D73-DDD387FEEDC5}">
      <dgm:prSet/>
      <dgm:spPr/>
      <dgm:t>
        <a:bodyPr/>
        <a:lstStyle/>
        <a:p>
          <a:r>
            <a:rPr lang="en-US"/>
            <a:t>Antidotes of a single remedy based on different conditions</a:t>
          </a:r>
        </a:p>
      </dgm:t>
    </dgm:pt>
    <dgm:pt modelId="{19872022-A3B0-43A1-A233-0DE99AC84C3C}" type="parTrans" cxnId="{16CF37E9-C08E-48E2-8866-24487376ACAC}">
      <dgm:prSet/>
      <dgm:spPr/>
      <dgm:t>
        <a:bodyPr/>
        <a:lstStyle/>
        <a:p>
          <a:endParaRPr lang="en-US"/>
        </a:p>
      </dgm:t>
    </dgm:pt>
    <dgm:pt modelId="{533A2891-473C-4459-915D-293FD4E0A63D}" type="sibTrans" cxnId="{16CF37E9-C08E-48E2-8866-24487376ACAC}">
      <dgm:prSet/>
      <dgm:spPr/>
      <dgm:t>
        <a:bodyPr/>
        <a:lstStyle/>
        <a:p>
          <a:endParaRPr lang="en-US"/>
        </a:p>
      </dgm:t>
    </dgm:pt>
    <dgm:pt modelId="{3F826899-0683-4B1C-8D60-2093F12832C5}" type="pres">
      <dgm:prSet presAssocID="{50F8EE64-E74D-4AE6-B799-EA80EECC3FB4}" presName="root" presStyleCnt="0">
        <dgm:presLayoutVars>
          <dgm:dir/>
          <dgm:resizeHandles val="exact"/>
        </dgm:presLayoutVars>
      </dgm:prSet>
      <dgm:spPr/>
      <dgm:t>
        <a:bodyPr/>
        <a:lstStyle/>
        <a:p>
          <a:endParaRPr lang="en-US"/>
        </a:p>
      </dgm:t>
    </dgm:pt>
    <dgm:pt modelId="{09348A6A-DA71-4FCA-8CBC-153DB50EE8B7}" type="pres">
      <dgm:prSet presAssocID="{5A6F714D-893F-4648-9A2E-54E2E8F6BFB2}" presName="compNode" presStyleCnt="0"/>
      <dgm:spPr/>
    </dgm:pt>
    <dgm:pt modelId="{A80195A3-A157-46F5-8355-639DF8F9775D}" type="pres">
      <dgm:prSet presAssocID="{5A6F714D-893F-4648-9A2E-54E2E8F6BFB2}" presName="bgRect" presStyleLbl="bgShp" presStyleIdx="0" presStyleCnt="3"/>
      <dgm:spPr/>
    </dgm:pt>
    <dgm:pt modelId="{89EE6FA2-AE44-4C42-8B80-70627E4D59C2}" type="pres">
      <dgm:prSet presAssocID="{5A6F714D-893F-4648-9A2E-54E2E8F6BFB2}"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Gavel"/>
        </a:ext>
      </dgm:extLst>
    </dgm:pt>
    <dgm:pt modelId="{897FEA92-0471-4010-BAD9-3E44CDFD0C73}" type="pres">
      <dgm:prSet presAssocID="{5A6F714D-893F-4648-9A2E-54E2E8F6BFB2}" presName="spaceRect" presStyleCnt="0"/>
      <dgm:spPr/>
    </dgm:pt>
    <dgm:pt modelId="{F22B75CD-B1E2-438E-98F0-59CEAA9179A7}" type="pres">
      <dgm:prSet presAssocID="{5A6F714D-893F-4648-9A2E-54E2E8F6BFB2}" presName="parTx" presStyleLbl="revTx" presStyleIdx="0" presStyleCnt="3">
        <dgm:presLayoutVars>
          <dgm:chMax val="0"/>
          <dgm:chPref val="0"/>
        </dgm:presLayoutVars>
      </dgm:prSet>
      <dgm:spPr/>
      <dgm:t>
        <a:bodyPr/>
        <a:lstStyle/>
        <a:p>
          <a:endParaRPr lang="en-US"/>
        </a:p>
      </dgm:t>
    </dgm:pt>
    <dgm:pt modelId="{48BC2A6F-1EDE-44C9-B5B0-0E5566FF7D04}" type="pres">
      <dgm:prSet presAssocID="{1325B206-A2E4-420D-AB93-5961D5B891D5}" presName="sibTrans" presStyleCnt="0"/>
      <dgm:spPr/>
    </dgm:pt>
    <dgm:pt modelId="{BDB6AEF0-DEEA-4B07-ADE5-9E19EC4D8227}" type="pres">
      <dgm:prSet presAssocID="{4DECD28B-75EF-440F-B55E-93A7B0005BE9}" presName="compNode" presStyleCnt="0"/>
      <dgm:spPr/>
    </dgm:pt>
    <dgm:pt modelId="{121C8EF3-042D-41D5-904A-497B7DBA6FA9}" type="pres">
      <dgm:prSet presAssocID="{4DECD28B-75EF-440F-B55E-93A7B0005BE9}" presName="bgRect" presStyleLbl="bgShp" presStyleIdx="1" presStyleCnt="3"/>
      <dgm:spPr/>
    </dgm:pt>
    <dgm:pt modelId="{7D0E74CD-3341-435E-8B3B-F91C3DC7390E}" type="pres">
      <dgm:prSet presAssocID="{4DECD28B-75EF-440F-B55E-93A7B0005BE9}"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Checkmark"/>
        </a:ext>
      </dgm:extLst>
    </dgm:pt>
    <dgm:pt modelId="{28DC1FC7-B505-46A9-947E-26AE091A3A65}" type="pres">
      <dgm:prSet presAssocID="{4DECD28B-75EF-440F-B55E-93A7B0005BE9}" presName="spaceRect" presStyleCnt="0"/>
      <dgm:spPr/>
    </dgm:pt>
    <dgm:pt modelId="{C2732DBD-1E6E-479D-95B0-347F59B000C3}" type="pres">
      <dgm:prSet presAssocID="{4DECD28B-75EF-440F-B55E-93A7B0005BE9}" presName="parTx" presStyleLbl="revTx" presStyleIdx="1" presStyleCnt="3">
        <dgm:presLayoutVars>
          <dgm:chMax val="0"/>
          <dgm:chPref val="0"/>
        </dgm:presLayoutVars>
      </dgm:prSet>
      <dgm:spPr/>
      <dgm:t>
        <a:bodyPr/>
        <a:lstStyle/>
        <a:p>
          <a:endParaRPr lang="en-US"/>
        </a:p>
      </dgm:t>
    </dgm:pt>
    <dgm:pt modelId="{9FB72014-38ED-4DBD-8777-1616CD01C392}" type="pres">
      <dgm:prSet presAssocID="{11A7DE0D-C568-4762-B9A5-E638DFE824D5}" presName="sibTrans" presStyleCnt="0"/>
      <dgm:spPr/>
    </dgm:pt>
    <dgm:pt modelId="{066CF1D8-8CA7-4511-90F8-A1B9DC1DCD72}" type="pres">
      <dgm:prSet presAssocID="{5EFCC97F-4601-42FC-9D73-DDD387FEEDC5}" presName="compNode" presStyleCnt="0"/>
      <dgm:spPr/>
    </dgm:pt>
    <dgm:pt modelId="{19FB70C1-D43B-4B3E-813B-5D2324F36F4C}" type="pres">
      <dgm:prSet presAssocID="{5EFCC97F-4601-42FC-9D73-DDD387FEEDC5}" presName="bgRect" presStyleLbl="bgShp" presStyleIdx="2" presStyleCnt="3"/>
      <dgm:spPr/>
    </dgm:pt>
    <dgm:pt modelId="{759AA784-CC5F-4568-A6BA-36888DE9E1B7}" type="pres">
      <dgm:prSet presAssocID="{5EFCC97F-4601-42FC-9D73-DDD387FEEDC5}" presName="iconRect" presStyleLbl="node1" presStyleIdx="2" presStyleCnt="3"/>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Stethoscope"/>
        </a:ext>
      </dgm:extLst>
    </dgm:pt>
    <dgm:pt modelId="{B0C604B8-7A78-47F9-977A-79ADA6FACD00}" type="pres">
      <dgm:prSet presAssocID="{5EFCC97F-4601-42FC-9D73-DDD387FEEDC5}" presName="spaceRect" presStyleCnt="0"/>
      <dgm:spPr/>
    </dgm:pt>
    <dgm:pt modelId="{1C778672-9B53-4553-AE93-1CBEA4C1A7CF}" type="pres">
      <dgm:prSet presAssocID="{5EFCC97F-4601-42FC-9D73-DDD387FEEDC5}" presName="parTx" presStyleLbl="revTx" presStyleIdx="2" presStyleCnt="3">
        <dgm:presLayoutVars>
          <dgm:chMax val="0"/>
          <dgm:chPref val="0"/>
        </dgm:presLayoutVars>
      </dgm:prSet>
      <dgm:spPr/>
      <dgm:t>
        <a:bodyPr/>
        <a:lstStyle/>
        <a:p>
          <a:endParaRPr lang="en-US"/>
        </a:p>
      </dgm:t>
    </dgm:pt>
  </dgm:ptLst>
  <dgm:cxnLst>
    <dgm:cxn modelId="{4639A633-D34F-42AC-8FE3-93620DFD60C0}" type="presOf" srcId="{5A6F714D-893F-4648-9A2E-54E2E8F6BFB2}" destId="{F22B75CD-B1E2-438E-98F0-59CEAA9179A7}" srcOrd="0" destOrd="0" presId="urn:microsoft.com/office/officeart/2018/2/layout/IconVerticalSolidList"/>
    <dgm:cxn modelId="{F0021BF8-C57F-423E-8703-C0DF411E7DCE}" type="presOf" srcId="{4DECD28B-75EF-440F-B55E-93A7B0005BE9}" destId="{C2732DBD-1E6E-479D-95B0-347F59B000C3}" srcOrd="0" destOrd="0" presId="urn:microsoft.com/office/officeart/2018/2/layout/IconVerticalSolidList"/>
    <dgm:cxn modelId="{47EF9843-D42C-40F2-ACB1-A15EA1D846C4}" type="presOf" srcId="{50F8EE64-E74D-4AE6-B799-EA80EECC3FB4}" destId="{3F826899-0683-4B1C-8D60-2093F12832C5}" srcOrd="0" destOrd="0" presId="urn:microsoft.com/office/officeart/2018/2/layout/IconVerticalSolidList"/>
    <dgm:cxn modelId="{097900C4-F186-4D7E-A2B4-1B9EAD83FF36}" srcId="{50F8EE64-E74D-4AE6-B799-EA80EECC3FB4}" destId="{4DECD28B-75EF-440F-B55E-93A7B0005BE9}" srcOrd="1" destOrd="0" parTransId="{A581578D-9627-4C1F-B0C4-957968317699}" sibTransId="{11A7DE0D-C568-4762-B9A5-E638DFE824D5}"/>
    <dgm:cxn modelId="{16CF37E9-C08E-48E2-8866-24487376ACAC}" srcId="{50F8EE64-E74D-4AE6-B799-EA80EECC3FB4}" destId="{5EFCC97F-4601-42FC-9D73-DDD387FEEDC5}" srcOrd="2" destOrd="0" parTransId="{19872022-A3B0-43A1-A233-0DE99AC84C3C}" sibTransId="{533A2891-473C-4459-915D-293FD4E0A63D}"/>
    <dgm:cxn modelId="{157860B6-94BA-445C-A974-78CBBA13CBDF}" srcId="{50F8EE64-E74D-4AE6-B799-EA80EECC3FB4}" destId="{5A6F714D-893F-4648-9A2E-54E2E8F6BFB2}" srcOrd="0" destOrd="0" parTransId="{AD885F2B-7C8C-4859-8D72-20B6FA9A72EF}" sibTransId="{1325B206-A2E4-420D-AB93-5961D5B891D5}"/>
    <dgm:cxn modelId="{5A3C3374-0A26-4331-904B-92654BDF303C}" type="presOf" srcId="{5EFCC97F-4601-42FC-9D73-DDD387FEEDC5}" destId="{1C778672-9B53-4553-AE93-1CBEA4C1A7CF}" srcOrd="0" destOrd="0" presId="urn:microsoft.com/office/officeart/2018/2/layout/IconVerticalSolidList"/>
    <dgm:cxn modelId="{E5C8611E-82D7-4D44-A615-ABFA2AA1C0A0}" type="presParOf" srcId="{3F826899-0683-4B1C-8D60-2093F12832C5}" destId="{09348A6A-DA71-4FCA-8CBC-153DB50EE8B7}" srcOrd="0" destOrd="0" presId="urn:microsoft.com/office/officeart/2018/2/layout/IconVerticalSolidList"/>
    <dgm:cxn modelId="{7B3FE3C8-2158-4E0F-8EB5-1BFBE4392A4D}" type="presParOf" srcId="{09348A6A-DA71-4FCA-8CBC-153DB50EE8B7}" destId="{A80195A3-A157-46F5-8355-639DF8F9775D}" srcOrd="0" destOrd="0" presId="urn:microsoft.com/office/officeart/2018/2/layout/IconVerticalSolidList"/>
    <dgm:cxn modelId="{0230D6D5-5AA6-4D37-BCC5-6CD55FB57CAB}" type="presParOf" srcId="{09348A6A-DA71-4FCA-8CBC-153DB50EE8B7}" destId="{89EE6FA2-AE44-4C42-8B80-70627E4D59C2}" srcOrd="1" destOrd="0" presId="urn:microsoft.com/office/officeart/2018/2/layout/IconVerticalSolidList"/>
    <dgm:cxn modelId="{1F1BFE1C-2332-4B70-8DC1-E2AC5385F10B}" type="presParOf" srcId="{09348A6A-DA71-4FCA-8CBC-153DB50EE8B7}" destId="{897FEA92-0471-4010-BAD9-3E44CDFD0C73}" srcOrd="2" destOrd="0" presId="urn:microsoft.com/office/officeart/2018/2/layout/IconVerticalSolidList"/>
    <dgm:cxn modelId="{7AFB4B02-44E0-4897-8FF9-EF5E2D1419AC}" type="presParOf" srcId="{09348A6A-DA71-4FCA-8CBC-153DB50EE8B7}" destId="{F22B75CD-B1E2-438E-98F0-59CEAA9179A7}" srcOrd="3" destOrd="0" presId="urn:microsoft.com/office/officeart/2018/2/layout/IconVerticalSolidList"/>
    <dgm:cxn modelId="{FEF38FDA-0BB4-4E4B-805C-0597CD926ED7}" type="presParOf" srcId="{3F826899-0683-4B1C-8D60-2093F12832C5}" destId="{48BC2A6F-1EDE-44C9-B5B0-0E5566FF7D04}" srcOrd="1" destOrd="0" presId="urn:microsoft.com/office/officeart/2018/2/layout/IconVerticalSolidList"/>
    <dgm:cxn modelId="{3C9AD75F-9CDC-427A-8839-D2CDD1D6B362}" type="presParOf" srcId="{3F826899-0683-4B1C-8D60-2093F12832C5}" destId="{BDB6AEF0-DEEA-4B07-ADE5-9E19EC4D8227}" srcOrd="2" destOrd="0" presId="urn:microsoft.com/office/officeart/2018/2/layout/IconVerticalSolidList"/>
    <dgm:cxn modelId="{37323E81-7691-447E-B401-1D2C36DAEE15}" type="presParOf" srcId="{BDB6AEF0-DEEA-4B07-ADE5-9E19EC4D8227}" destId="{121C8EF3-042D-41D5-904A-497B7DBA6FA9}" srcOrd="0" destOrd="0" presId="urn:microsoft.com/office/officeart/2018/2/layout/IconVerticalSolidList"/>
    <dgm:cxn modelId="{956B1314-3709-4C8D-85DB-DCDD9A3ABE61}" type="presParOf" srcId="{BDB6AEF0-DEEA-4B07-ADE5-9E19EC4D8227}" destId="{7D0E74CD-3341-435E-8B3B-F91C3DC7390E}" srcOrd="1" destOrd="0" presId="urn:microsoft.com/office/officeart/2018/2/layout/IconVerticalSolidList"/>
    <dgm:cxn modelId="{1A4567A3-3657-472D-B979-099B6592DDCE}" type="presParOf" srcId="{BDB6AEF0-DEEA-4B07-ADE5-9E19EC4D8227}" destId="{28DC1FC7-B505-46A9-947E-26AE091A3A65}" srcOrd="2" destOrd="0" presId="urn:microsoft.com/office/officeart/2018/2/layout/IconVerticalSolidList"/>
    <dgm:cxn modelId="{DD8B27CE-A0CD-438A-BFFD-8F8D3D08845C}" type="presParOf" srcId="{BDB6AEF0-DEEA-4B07-ADE5-9E19EC4D8227}" destId="{C2732DBD-1E6E-479D-95B0-347F59B000C3}" srcOrd="3" destOrd="0" presId="urn:microsoft.com/office/officeart/2018/2/layout/IconVerticalSolidList"/>
    <dgm:cxn modelId="{511DA2C1-AEE5-4A26-844B-26A6C78EACB3}" type="presParOf" srcId="{3F826899-0683-4B1C-8D60-2093F12832C5}" destId="{9FB72014-38ED-4DBD-8777-1616CD01C392}" srcOrd="3" destOrd="0" presId="urn:microsoft.com/office/officeart/2018/2/layout/IconVerticalSolidList"/>
    <dgm:cxn modelId="{AD059A1C-2C1D-4EDC-9D0C-5DD84B35A8EC}" type="presParOf" srcId="{3F826899-0683-4B1C-8D60-2093F12832C5}" destId="{066CF1D8-8CA7-4511-90F8-A1B9DC1DCD72}" srcOrd="4" destOrd="0" presId="urn:microsoft.com/office/officeart/2018/2/layout/IconVerticalSolidList"/>
    <dgm:cxn modelId="{8190C985-6B1D-46A3-A164-44EEF782BD6C}" type="presParOf" srcId="{066CF1D8-8CA7-4511-90F8-A1B9DC1DCD72}" destId="{19FB70C1-D43B-4B3E-813B-5D2324F36F4C}" srcOrd="0" destOrd="0" presId="urn:microsoft.com/office/officeart/2018/2/layout/IconVerticalSolidList"/>
    <dgm:cxn modelId="{EEBAAB4B-8E31-40E2-87F4-0E418809D71C}" type="presParOf" srcId="{066CF1D8-8CA7-4511-90F8-A1B9DC1DCD72}" destId="{759AA784-CC5F-4568-A6BA-36888DE9E1B7}" srcOrd="1" destOrd="0" presId="urn:microsoft.com/office/officeart/2018/2/layout/IconVerticalSolidList"/>
    <dgm:cxn modelId="{74244F9A-457F-4B37-AC56-B050F5BEEC4F}" type="presParOf" srcId="{066CF1D8-8CA7-4511-90F8-A1B9DC1DCD72}" destId="{B0C604B8-7A78-47F9-977A-79ADA6FACD00}" srcOrd="2" destOrd="0" presId="urn:microsoft.com/office/officeart/2018/2/layout/IconVerticalSolidList"/>
    <dgm:cxn modelId="{CD5F902B-FF04-4C33-B2CE-A80FA0D4C2BC}" type="presParOf" srcId="{066CF1D8-8CA7-4511-90F8-A1B9DC1DCD72}" destId="{1C778672-9B53-4553-AE93-1CBEA4C1A7CF}"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0A4F6F-EA03-49A9-AD7C-5C224EA3861B}"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E4BF4B69-D686-401F-BC5B-B1960BE6519C}">
      <dgm:prSet/>
      <dgm:spPr/>
      <dgm:t>
        <a:bodyPr/>
        <a:lstStyle/>
        <a:p>
          <a:r>
            <a:rPr lang="en-US"/>
            <a:t>Ophidiae</a:t>
          </a:r>
        </a:p>
      </dgm:t>
    </dgm:pt>
    <dgm:pt modelId="{562A4A82-E7DE-4469-98D4-128C0B9AE363}" type="parTrans" cxnId="{59BED828-6734-493A-AC7D-C9572E249BFB}">
      <dgm:prSet/>
      <dgm:spPr/>
      <dgm:t>
        <a:bodyPr/>
        <a:lstStyle/>
        <a:p>
          <a:endParaRPr lang="en-US"/>
        </a:p>
      </dgm:t>
    </dgm:pt>
    <dgm:pt modelId="{4591E880-BC8A-46D6-9F27-F5D1F24B1932}" type="sibTrans" cxnId="{59BED828-6734-493A-AC7D-C9572E249BFB}">
      <dgm:prSet/>
      <dgm:spPr/>
      <dgm:t>
        <a:bodyPr/>
        <a:lstStyle/>
        <a:p>
          <a:endParaRPr lang="en-US"/>
        </a:p>
      </dgm:t>
    </dgm:pt>
    <dgm:pt modelId="{17771B04-7910-4260-AFA4-6D3F17983D41}">
      <dgm:prSet/>
      <dgm:spPr/>
      <dgm:t>
        <a:bodyPr/>
        <a:lstStyle/>
        <a:p>
          <a:r>
            <a:rPr lang="en-US"/>
            <a:t>Arachinidae</a:t>
          </a:r>
        </a:p>
      </dgm:t>
    </dgm:pt>
    <dgm:pt modelId="{B771114D-13C3-4BBF-83AA-0E642BC76E8F}" type="parTrans" cxnId="{D07B53D3-A542-461C-8428-53F35670EF57}">
      <dgm:prSet/>
      <dgm:spPr/>
      <dgm:t>
        <a:bodyPr/>
        <a:lstStyle/>
        <a:p>
          <a:endParaRPr lang="en-US"/>
        </a:p>
      </dgm:t>
    </dgm:pt>
    <dgm:pt modelId="{8413D412-8538-4DAA-9B95-4D7D1F83571F}" type="sibTrans" cxnId="{D07B53D3-A542-461C-8428-53F35670EF57}">
      <dgm:prSet/>
      <dgm:spPr/>
      <dgm:t>
        <a:bodyPr/>
        <a:lstStyle/>
        <a:p>
          <a:endParaRPr lang="en-US"/>
        </a:p>
      </dgm:t>
    </dgm:pt>
    <dgm:pt modelId="{3F43811E-CFF0-49CF-ACC8-AC875C13E779}">
      <dgm:prSet/>
      <dgm:spPr/>
      <dgm:t>
        <a:bodyPr/>
        <a:lstStyle/>
        <a:p>
          <a:r>
            <a:rPr lang="en-US"/>
            <a:t>Acid</a:t>
          </a:r>
        </a:p>
      </dgm:t>
    </dgm:pt>
    <dgm:pt modelId="{C3944E2A-E7F8-4885-899D-2290DF8E3E35}" type="parTrans" cxnId="{5BC171F7-337D-4ECA-B1BE-AD019DF453BE}">
      <dgm:prSet/>
      <dgm:spPr/>
      <dgm:t>
        <a:bodyPr/>
        <a:lstStyle/>
        <a:p>
          <a:endParaRPr lang="en-US"/>
        </a:p>
      </dgm:t>
    </dgm:pt>
    <dgm:pt modelId="{E5FF13AD-9002-4404-9F51-E5570D5B1E92}" type="sibTrans" cxnId="{5BC171F7-337D-4ECA-B1BE-AD019DF453BE}">
      <dgm:prSet/>
      <dgm:spPr/>
      <dgm:t>
        <a:bodyPr/>
        <a:lstStyle/>
        <a:p>
          <a:endParaRPr lang="en-US"/>
        </a:p>
      </dgm:t>
    </dgm:pt>
    <dgm:pt modelId="{4970C429-3C05-4592-85A6-5BE5964ABED4}">
      <dgm:prSet/>
      <dgm:spPr/>
      <dgm:t>
        <a:bodyPr/>
        <a:lstStyle/>
        <a:p>
          <a:r>
            <a:rPr lang="en-US"/>
            <a:t>Noble metals</a:t>
          </a:r>
        </a:p>
      </dgm:t>
    </dgm:pt>
    <dgm:pt modelId="{25AB5AB7-26E4-4F98-8431-1656FEC6600B}" type="parTrans" cxnId="{25980C70-0273-4626-953F-D73E840D6246}">
      <dgm:prSet/>
      <dgm:spPr/>
      <dgm:t>
        <a:bodyPr/>
        <a:lstStyle/>
        <a:p>
          <a:endParaRPr lang="en-US"/>
        </a:p>
      </dgm:t>
    </dgm:pt>
    <dgm:pt modelId="{1DBCF8A1-04E5-42B8-A0C0-BD1FF4BF0C31}" type="sibTrans" cxnId="{25980C70-0273-4626-953F-D73E840D6246}">
      <dgm:prSet/>
      <dgm:spPr/>
      <dgm:t>
        <a:bodyPr/>
        <a:lstStyle/>
        <a:p>
          <a:endParaRPr lang="en-US"/>
        </a:p>
      </dgm:t>
    </dgm:pt>
    <dgm:pt modelId="{12C15E6D-9BA5-4841-A940-477D4453C2DD}" type="pres">
      <dgm:prSet presAssocID="{4C0A4F6F-EA03-49A9-AD7C-5C224EA3861B}" presName="vert0" presStyleCnt="0">
        <dgm:presLayoutVars>
          <dgm:dir/>
          <dgm:animOne val="branch"/>
          <dgm:animLvl val="lvl"/>
        </dgm:presLayoutVars>
      </dgm:prSet>
      <dgm:spPr/>
      <dgm:t>
        <a:bodyPr/>
        <a:lstStyle/>
        <a:p>
          <a:endParaRPr lang="en-US"/>
        </a:p>
      </dgm:t>
    </dgm:pt>
    <dgm:pt modelId="{A5647125-D628-4C3D-88A1-9DF69B7C14D5}" type="pres">
      <dgm:prSet presAssocID="{E4BF4B69-D686-401F-BC5B-B1960BE6519C}" presName="thickLine" presStyleLbl="alignNode1" presStyleIdx="0" presStyleCnt="4"/>
      <dgm:spPr/>
    </dgm:pt>
    <dgm:pt modelId="{B59B5FA1-87EF-47FE-9BE6-B1E447DF3B6C}" type="pres">
      <dgm:prSet presAssocID="{E4BF4B69-D686-401F-BC5B-B1960BE6519C}" presName="horz1" presStyleCnt="0"/>
      <dgm:spPr/>
    </dgm:pt>
    <dgm:pt modelId="{9B8BD666-B368-4207-BAD9-F88CFEF66F32}" type="pres">
      <dgm:prSet presAssocID="{E4BF4B69-D686-401F-BC5B-B1960BE6519C}" presName="tx1" presStyleLbl="revTx" presStyleIdx="0" presStyleCnt="4"/>
      <dgm:spPr/>
      <dgm:t>
        <a:bodyPr/>
        <a:lstStyle/>
        <a:p>
          <a:endParaRPr lang="en-US"/>
        </a:p>
      </dgm:t>
    </dgm:pt>
    <dgm:pt modelId="{B1735306-7B15-4FE1-8D5C-E8F4F9AFCCED}" type="pres">
      <dgm:prSet presAssocID="{E4BF4B69-D686-401F-BC5B-B1960BE6519C}" presName="vert1" presStyleCnt="0"/>
      <dgm:spPr/>
    </dgm:pt>
    <dgm:pt modelId="{2CF95040-E075-4536-BAFD-ACD0F4A6B278}" type="pres">
      <dgm:prSet presAssocID="{17771B04-7910-4260-AFA4-6D3F17983D41}" presName="thickLine" presStyleLbl="alignNode1" presStyleIdx="1" presStyleCnt="4"/>
      <dgm:spPr/>
    </dgm:pt>
    <dgm:pt modelId="{8F002F69-43E1-44E3-8545-B71D0A8504AC}" type="pres">
      <dgm:prSet presAssocID="{17771B04-7910-4260-AFA4-6D3F17983D41}" presName="horz1" presStyleCnt="0"/>
      <dgm:spPr/>
    </dgm:pt>
    <dgm:pt modelId="{EE623055-8CE9-4D35-A579-31325D15C0A3}" type="pres">
      <dgm:prSet presAssocID="{17771B04-7910-4260-AFA4-6D3F17983D41}" presName="tx1" presStyleLbl="revTx" presStyleIdx="1" presStyleCnt="4"/>
      <dgm:spPr/>
      <dgm:t>
        <a:bodyPr/>
        <a:lstStyle/>
        <a:p>
          <a:endParaRPr lang="en-US"/>
        </a:p>
      </dgm:t>
    </dgm:pt>
    <dgm:pt modelId="{49BC52B3-BAAE-4FD2-ACF4-6837DE6DE132}" type="pres">
      <dgm:prSet presAssocID="{17771B04-7910-4260-AFA4-6D3F17983D41}" presName="vert1" presStyleCnt="0"/>
      <dgm:spPr/>
    </dgm:pt>
    <dgm:pt modelId="{340258D3-FF36-48D7-B099-E24FB7078DE4}" type="pres">
      <dgm:prSet presAssocID="{3F43811E-CFF0-49CF-ACC8-AC875C13E779}" presName="thickLine" presStyleLbl="alignNode1" presStyleIdx="2" presStyleCnt="4"/>
      <dgm:spPr/>
    </dgm:pt>
    <dgm:pt modelId="{505BA026-1FF2-4A94-AA63-E27FB0B13304}" type="pres">
      <dgm:prSet presAssocID="{3F43811E-CFF0-49CF-ACC8-AC875C13E779}" presName="horz1" presStyleCnt="0"/>
      <dgm:spPr/>
    </dgm:pt>
    <dgm:pt modelId="{4C4C1A22-C942-4EAE-9C6F-69309FF055A7}" type="pres">
      <dgm:prSet presAssocID="{3F43811E-CFF0-49CF-ACC8-AC875C13E779}" presName="tx1" presStyleLbl="revTx" presStyleIdx="2" presStyleCnt="4"/>
      <dgm:spPr/>
      <dgm:t>
        <a:bodyPr/>
        <a:lstStyle/>
        <a:p>
          <a:endParaRPr lang="en-US"/>
        </a:p>
      </dgm:t>
    </dgm:pt>
    <dgm:pt modelId="{5402A690-40A2-4E41-B33D-E7BFC53B378E}" type="pres">
      <dgm:prSet presAssocID="{3F43811E-CFF0-49CF-ACC8-AC875C13E779}" presName="vert1" presStyleCnt="0"/>
      <dgm:spPr/>
    </dgm:pt>
    <dgm:pt modelId="{DAF1BA78-B0C8-43BD-968D-CA43E2C3D88A}" type="pres">
      <dgm:prSet presAssocID="{4970C429-3C05-4592-85A6-5BE5964ABED4}" presName="thickLine" presStyleLbl="alignNode1" presStyleIdx="3" presStyleCnt="4"/>
      <dgm:spPr/>
    </dgm:pt>
    <dgm:pt modelId="{425E2F04-DFE6-426B-B037-30C6C951C455}" type="pres">
      <dgm:prSet presAssocID="{4970C429-3C05-4592-85A6-5BE5964ABED4}" presName="horz1" presStyleCnt="0"/>
      <dgm:spPr/>
    </dgm:pt>
    <dgm:pt modelId="{FD8D31F8-B6CF-4D9C-8A18-713CD59944CF}" type="pres">
      <dgm:prSet presAssocID="{4970C429-3C05-4592-85A6-5BE5964ABED4}" presName="tx1" presStyleLbl="revTx" presStyleIdx="3" presStyleCnt="4"/>
      <dgm:spPr/>
      <dgm:t>
        <a:bodyPr/>
        <a:lstStyle/>
        <a:p>
          <a:endParaRPr lang="en-US"/>
        </a:p>
      </dgm:t>
    </dgm:pt>
    <dgm:pt modelId="{3A701987-4A57-4C08-A66A-273B021D123C}" type="pres">
      <dgm:prSet presAssocID="{4970C429-3C05-4592-85A6-5BE5964ABED4}" presName="vert1" presStyleCnt="0"/>
      <dgm:spPr/>
    </dgm:pt>
  </dgm:ptLst>
  <dgm:cxnLst>
    <dgm:cxn modelId="{0C49BACD-2AD1-4D97-BAA0-A2355B3C1F5B}" type="presOf" srcId="{3F43811E-CFF0-49CF-ACC8-AC875C13E779}" destId="{4C4C1A22-C942-4EAE-9C6F-69309FF055A7}" srcOrd="0" destOrd="0" presId="urn:microsoft.com/office/officeart/2008/layout/LinedList"/>
    <dgm:cxn modelId="{D07B53D3-A542-461C-8428-53F35670EF57}" srcId="{4C0A4F6F-EA03-49A9-AD7C-5C224EA3861B}" destId="{17771B04-7910-4260-AFA4-6D3F17983D41}" srcOrd="1" destOrd="0" parTransId="{B771114D-13C3-4BBF-83AA-0E642BC76E8F}" sibTransId="{8413D412-8538-4DAA-9B95-4D7D1F83571F}"/>
    <dgm:cxn modelId="{4C108C20-4B18-41F8-BD72-2DA399596900}" type="presOf" srcId="{4C0A4F6F-EA03-49A9-AD7C-5C224EA3861B}" destId="{12C15E6D-9BA5-4841-A940-477D4453C2DD}" srcOrd="0" destOrd="0" presId="urn:microsoft.com/office/officeart/2008/layout/LinedList"/>
    <dgm:cxn modelId="{D4A44F96-8C84-4C6C-9A89-9DB5D95B420D}" type="presOf" srcId="{4970C429-3C05-4592-85A6-5BE5964ABED4}" destId="{FD8D31F8-B6CF-4D9C-8A18-713CD59944CF}" srcOrd="0" destOrd="0" presId="urn:microsoft.com/office/officeart/2008/layout/LinedList"/>
    <dgm:cxn modelId="{59BED828-6734-493A-AC7D-C9572E249BFB}" srcId="{4C0A4F6F-EA03-49A9-AD7C-5C224EA3861B}" destId="{E4BF4B69-D686-401F-BC5B-B1960BE6519C}" srcOrd="0" destOrd="0" parTransId="{562A4A82-E7DE-4469-98D4-128C0B9AE363}" sibTransId="{4591E880-BC8A-46D6-9F27-F5D1F24B1932}"/>
    <dgm:cxn modelId="{5BC171F7-337D-4ECA-B1BE-AD019DF453BE}" srcId="{4C0A4F6F-EA03-49A9-AD7C-5C224EA3861B}" destId="{3F43811E-CFF0-49CF-ACC8-AC875C13E779}" srcOrd="2" destOrd="0" parTransId="{C3944E2A-E7F8-4885-899D-2290DF8E3E35}" sibTransId="{E5FF13AD-9002-4404-9F51-E5570D5B1E92}"/>
    <dgm:cxn modelId="{25980C70-0273-4626-953F-D73E840D6246}" srcId="{4C0A4F6F-EA03-49A9-AD7C-5C224EA3861B}" destId="{4970C429-3C05-4592-85A6-5BE5964ABED4}" srcOrd="3" destOrd="0" parTransId="{25AB5AB7-26E4-4F98-8431-1656FEC6600B}" sibTransId="{1DBCF8A1-04E5-42B8-A0C0-BD1FF4BF0C31}"/>
    <dgm:cxn modelId="{F55C6ED1-3206-4084-AC13-9D3D4383C99D}" type="presOf" srcId="{17771B04-7910-4260-AFA4-6D3F17983D41}" destId="{EE623055-8CE9-4D35-A579-31325D15C0A3}" srcOrd="0" destOrd="0" presId="urn:microsoft.com/office/officeart/2008/layout/LinedList"/>
    <dgm:cxn modelId="{7F439356-EEED-4236-87D4-006DE653ED7D}" type="presOf" srcId="{E4BF4B69-D686-401F-BC5B-B1960BE6519C}" destId="{9B8BD666-B368-4207-BAD9-F88CFEF66F32}" srcOrd="0" destOrd="0" presId="urn:microsoft.com/office/officeart/2008/layout/LinedList"/>
    <dgm:cxn modelId="{E19DDFF5-4F44-4B57-81E7-13D7777FE066}" type="presParOf" srcId="{12C15E6D-9BA5-4841-A940-477D4453C2DD}" destId="{A5647125-D628-4C3D-88A1-9DF69B7C14D5}" srcOrd="0" destOrd="0" presId="urn:microsoft.com/office/officeart/2008/layout/LinedList"/>
    <dgm:cxn modelId="{FC9F1A0E-D819-45A8-BB6E-CAC3892B5BCF}" type="presParOf" srcId="{12C15E6D-9BA5-4841-A940-477D4453C2DD}" destId="{B59B5FA1-87EF-47FE-9BE6-B1E447DF3B6C}" srcOrd="1" destOrd="0" presId="urn:microsoft.com/office/officeart/2008/layout/LinedList"/>
    <dgm:cxn modelId="{B2FC3590-8BBD-498B-BE38-4AD440EAFD4D}" type="presParOf" srcId="{B59B5FA1-87EF-47FE-9BE6-B1E447DF3B6C}" destId="{9B8BD666-B368-4207-BAD9-F88CFEF66F32}" srcOrd="0" destOrd="0" presId="urn:microsoft.com/office/officeart/2008/layout/LinedList"/>
    <dgm:cxn modelId="{96861421-6BD5-4AF4-9F01-C44A71E93EF3}" type="presParOf" srcId="{B59B5FA1-87EF-47FE-9BE6-B1E447DF3B6C}" destId="{B1735306-7B15-4FE1-8D5C-E8F4F9AFCCED}" srcOrd="1" destOrd="0" presId="urn:microsoft.com/office/officeart/2008/layout/LinedList"/>
    <dgm:cxn modelId="{2D9CA26A-615F-4D81-BA52-9B29E1F7C603}" type="presParOf" srcId="{12C15E6D-9BA5-4841-A940-477D4453C2DD}" destId="{2CF95040-E075-4536-BAFD-ACD0F4A6B278}" srcOrd="2" destOrd="0" presId="urn:microsoft.com/office/officeart/2008/layout/LinedList"/>
    <dgm:cxn modelId="{2FF4E110-0278-4FB4-8D08-CAE6813EDFFB}" type="presParOf" srcId="{12C15E6D-9BA5-4841-A940-477D4453C2DD}" destId="{8F002F69-43E1-44E3-8545-B71D0A8504AC}" srcOrd="3" destOrd="0" presId="urn:microsoft.com/office/officeart/2008/layout/LinedList"/>
    <dgm:cxn modelId="{2B6F6100-8D1C-4003-AD4A-7F2777957979}" type="presParOf" srcId="{8F002F69-43E1-44E3-8545-B71D0A8504AC}" destId="{EE623055-8CE9-4D35-A579-31325D15C0A3}" srcOrd="0" destOrd="0" presId="urn:microsoft.com/office/officeart/2008/layout/LinedList"/>
    <dgm:cxn modelId="{4F2BC70C-D3AD-4FEC-B6CD-3DF5A065AEBD}" type="presParOf" srcId="{8F002F69-43E1-44E3-8545-B71D0A8504AC}" destId="{49BC52B3-BAAE-4FD2-ACF4-6837DE6DE132}" srcOrd="1" destOrd="0" presId="urn:microsoft.com/office/officeart/2008/layout/LinedList"/>
    <dgm:cxn modelId="{22E88FDA-058D-4151-BD50-C9492A28C9DF}" type="presParOf" srcId="{12C15E6D-9BA5-4841-A940-477D4453C2DD}" destId="{340258D3-FF36-48D7-B099-E24FB7078DE4}" srcOrd="4" destOrd="0" presId="urn:microsoft.com/office/officeart/2008/layout/LinedList"/>
    <dgm:cxn modelId="{27BDD51A-F4CE-4164-BB64-B901990E5A8B}" type="presParOf" srcId="{12C15E6D-9BA5-4841-A940-477D4453C2DD}" destId="{505BA026-1FF2-4A94-AA63-E27FB0B13304}" srcOrd="5" destOrd="0" presId="urn:microsoft.com/office/officeart/2008/layout/LinedList"/>
    <dgm:cxn modelId="{8D9499A5-E4AD-420D-9D82-C1CEDFFF9505}" type="presParOf" srcId="{505BA026-1FF2-4A94-AA63-E27FB0B13304}" destId="{4C4C1A22-C942-4EAE-9C6F-69309FF055A7}" srcOrd="0" destOrd="0" presId="urn:microsoft.com/office/officeart/2008/layout/LinedList"/>
    <dgm:cxn modelId="{824FED8B-ED59-4D9B-A92B-AC265AFB2509}" type="presParOf" srcId="{505BA026-1FF2-4A94-AA63-E27FB0B13304}" destId="{5402A690-40A2-4E41-B33D-E7BFC53B378E}" srcOrd="1" destOrd="0" presId="urn:microsoft.com/office/officeart/2008/layout/LinedList"/>
    <dgm:cxn modelId="{3571B5D2-C3AE-4123-A05C-02EFA3AF9FD0}" type="presParOf" srcId="{12C15E6D-9BA5-4841-A940-477D4453C2DD}" destId="{DAF1BA78-B0C8-43BD-968D-CA43E2C3D88A}" srcOrd="6" destOrd="0" presId="urn:microsoft.com/office/officeart/2008/layout/LinedList"/>
    <dgm:cxn modelId="{57B99011-7895-4A3A-974C-FA2AA269A152}" type="presParOf" srcId="{12C15E6D-9BA5-4841-A940-477D4453C2DD}" destId="{425E2F04-DFE6-426B-B037-30C6C951C455}" srcOrd="7" destOrd="0" presId="urn:microsoft.com/office/officeart/2008/layout/LinedList"/>
    <dgm:cxn modelId="{D8863DEB-31FA-4729-BBCB-37E8E6E51460}" type="presParOf" srcId="{425E2F04-DFE6-426B-B037-30C6C951C455}" destId="{FD8D31F8-B6CF-4D9C-8A18-713CD59944CF}" srcOrd="0" destOrd="0" presId="urn:microsoft.com/office/officeart/2008/layout/LinedList"/>
    <dgm:cxn modelId="{C3C769BF-5CC4-438C-91BC-FB9F1BA5FCE2}" type="presParOf" srcId="{425E2F04-DFE6-426B-B037-30C6C951C455}" destId="{3A701987-4A57-4C08-A66A-273B021D123C}"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C60A7C-6E3D-4B92-8D89-B8F4CCF70C3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68A0C48-6B14-479C-A2B9-70A6507C32D2}">
      <dgm:prSet custT="1"/>
      <dgm:spPr/>
      <dgm:t>
        <a:bodyPr/>
        <a:lstStyle/>
        <a:p>
          <a:r>
            <a:rPr lang="en-US" sz="2200" dirty="0"/>
            <a:t>Easy  to understand the differentiating  features of each drug. Useful when cases comes with apparently  similar symptoms.</a:t>
          </a:r>
        </a:p>
      </dgm:t>
    </dgm:pt>
    <dgm:pt modelId="{BEBFEE07-E2B2-4CD7-AE54-D01A04F4C794}" type="parTrans" cxnId="{9596369C-FD3E-4E87-9524-83F086897048}">
      <dgm:prSet/>
      <dgm:spPr/>
      <dgm:t>
        <a:bodyPr/>
        <a:lstStyle/>
        <a:p>
          <a:endParaRPr lang="en-US"/>
        </a:p>
      </dgm:t>
    </dgm:pt>
    <dgm:pt modelId="{2094531D-82CE-4A1E-B85C-37D57F12DAB8}" type="sibTrans" cxnId="{9596369C-FD3E-4E87-9524-83F086897048}">
      <dgm:prSet phldrT="1" phldr="0"/>
      <dgm:spPr/>
      <dgm:t>
        <a:bodyPr/>
        <a:lstStyle/>
        <a:p>
          <a:endParaRPr lang="en-US"/>
        </a:p>
      </dgm:t>
    </dgm:pt>
    <dgm:pt modelId="{AC1AB233-69D9-42B1-9656-3B50C715D5E4}">
      <dgm:prSet custT="1"/>
      <dgm:spPr/>
      <dgm:t>
        <a:bodyPr/>
        <a:lstStyle/>
        <a:p>
          <a:r>
            <a:rPr lang="en-US" sz="2200" dirty="0"/>
            <a:t>Easy in memorizing</a:t>
          </a:r>
        </a:p>
      </dgm:t>
    </dgm:pt>
    <dgm:pt modelId="{556F9523-66B5-4F14-A661-825A8198A485}" type="parTrans" cxnId="{13041100-6C83-4962-977D-A59F78C3F8C8}">
      <dgm:prSet/>
      <dgm:spPr/>
      <dgm:t>
        <a:bodyPr/>
        <a:lstStyle/>
        <a:p>
          <a:endParaRPr lang="en-US"/>
        </a:p>
      </dgm:t>
    </dgm:pt>
    <dgm:pt modelId="{D9E34D47-A3F9-43B6-9C91-8584684AF5CF}" type="sibTrans" cxnId="{13041100-6C83-4962-977D-A59F78C3F8C8}">
      <dgm:prSet phldrT="2" phldr="0"/>
      <dgm:spPr/>
      <dgm:t>
        <a:bodyPr/>
        <a:lstStyle/>
        <a:p>
          <a:endParaRPr lang="en-US"/>
        </a:p>
      </dgm:t>
    </dgm:pt>
    <dgm:pt modelId="{09D85A18-1498-4F00-9503-CEBE8FBFC64A}">
      <dgm:prSet custT="1"/>
      <dgm:spPr/>
      <dgm:t>
        <a:bodyPr/>
        <a:lstStyle/>
        <a:p>
          <a:r>
            <a:rPr lang="en-US" sz="2200" dirty="0"/>
            <a:t>Giving practical training</a:t>
          </a:r>
        </a:p>
        <a:p>
          <a:r>
            <a:rPr lang="en-US" sz="2200" dirty="0"/>
            <a:t> </a:t>
          </a:r>
          <a:r>
            <a:rPr lang="en-US" sz="2200" dirty="0" err="1"/>
            <a:t>eg</a:t>
          </a:r>
          <a:r>
            <a:rPr lang="en-US" sz="2200" dirty="0"/>
            <a:t>: chilly and hot; bland and acrid; offensive and odorless</a:t>
          </a:r>
        </a:p>
      </dgm:t>
    </dgm:pt>
    <dgm:pt modelId="{2DF4B4A6-2242-41A9-83C9-978F3C6F3F05}" type="parTrans" cxnId="{CB9896C6-8740-4007-AE56-D191EDD3E3D2}">
      <dgm:prSet/>
      <dgm:spPr/>
      <dgm:t>
        <a:bodyPr/>
        <a:lstStyle/>
        <a:p>
          <a:endParaRPr lang="en-US"/>
        </a:p>
      </dgm:t>
    </dgm:pt>
    <dgm:pt modelId="{DEB0E4BD-D03B-471E-BE49-F975A0016114}" type="sibTrans" cxnId="{CB9896C6-8740-4007-AE56-D191EDD3E3D2}">
      <dgm:prSet phldrT="3" phldr="0"/>
      <dgm:spPr/>
      <dgm:t>
        <a:bodyPr/>
        <a:lstStyle/>
        <a:p>
          <a:endParaRPr lang="en-US"/>
        </a:p>
      </dgm:t>
    </dgm:pt>
    <dgm:pt modelId="{C3C6F2F3-15B4-46C1-B64A-FEB39B96487A}" type="pres">
      <dgm:prSet presAssocID="{05C60A7C-6E3D-4B92-8D89-B8F4CCF70C3E}" presName="root" presStyleCnt="0">
        <dgm:presLayoutVars>
          <dgm:dir/>
          <dgm:resizeHandles val="exact"/>
        </dgm:presLayoutVars>
      </dgm:prSet>
      <dgm:spPr/>
      <dgm:t>
        <a:bodyPr/>
        <a:lstStyle/>
        <a:p>
          <a:endParaRPr lang="en-US"/>
        </a:p>
      </dgm:t>
    </dgm:pt>
    <dgm:pt modelId="{D20F18CD-5F55-4E5F-A122-2D17B87138C5}" type="pres">
      <dgm:prSet presAssocID="{C68A0C48-6B14-479C-A2B9-70A6507C32D2}" presName="compNode" presStyleCnt="0"/>
      <dgm:spPr/>
    </dgm:pt>
    <dgm:pt modelId="{5C7EB240-788C-43B5-9D8E-EA099E441B90}" type="pres">
      <dgm:prSet presAssocID="{C68A0C48-6B14-479C-A2B9-70A6507C32D2}" presName="bgRect" presStyleLbl="bgShp" presStyleIdx="0" presStyleCnt="3"/>
      <dgm:spPr/>
    </dgm:pt>
    <dgm:pt modelId="{430859FE-2C8A-4899-8D03-339CFDE6272A}" type="pres">
      <dgm:prSet presAssocID="{C68A0C48-6B14-479C-A2B9-70A6507C32D2}"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Checkmark"/>
        </a:ext>
      </dgm:extLst>
    </dgm:pt>
    <dgm:pt modelId="{02529F3D-BB0F-42FA-AB71-CD8D3D1B66AB}" type="pres">
      <dgm:prSet presAssocID="{C68A0C48-6B14-479C-A2B9-70A6507C32D2}" presName="spaceRect" presStyleCnt="0"/>
      <dgm:spPr/>
    </dgm:pt>
    <dgm:pt modelId="{C6C073C4-6927-4A9C-BA16-1C85471081C5}" type="pres">
      <dgm:prSet presAssocID="{C68A0C48-6B14-479C-A2B9-70A6507C32D2}" presName="parTx" presStyleLbl="revTx" presStyleIdx="0" presStyleCnt="3">
        <dgm:presLayoutVars>
          <dgm:chMax val="0"/>
          <dgm:chPref val="0"/>
        </dgm:presLayoutVars>
      </dgm:prSet>
      <dgm:spPr/>
      <dgm:t>
        <a:bodyPr/>
        <a:lstStyle/>
        <a:p>
          <a:endParaRPr lang="en-US"/>
        </a:p>
      </dgm:t>
    </dgm:pt>
    <dgm:pt modelId="{7018EB66-8345-4631-893B-19C9D260F4E6}" type="pres">
      <dgm:prSet presAssocID="{2094531D-82CE-4A1E-B85C-37D57F12DAB8}" presName="sibTrans" presStyleCnt="0"/>
      <dgm:spPr/>
    </dgm:pt>
    <dgm:pt modelId="{F872B73F-6B77-4FF8-8DA0-73EE6A218C2D}" type="pres">
      <dgm:prSet presAssocID="{AC1AB233-69D9-42B1-9656-3B50C715D5E4}" presName="compNode" presStyleCnt="0"/>
      <dgm:spPr/>
    </dgm:pt>
    <dgm:pt modelId="{2351521B-1845-4991-AB21-F468DE16D0CC}" type="pres">
      <dgm:prSet presAssocID="{AC1AB233-69D9-42B1-9656-3B50C715D5E4}" presName="bgRect" presStyleLbl="bgShp" presStyleIdx="1" presStyleCnt="3"/>
      <dgm:spPr/>
    </dgm:pt>
    <dgm:pt modelId="{70E08B6B-0069-488D-9960-EC5A9C3F2F15}" type="pres">
      <dgm:prSet presAssocID="{AC1AB233-69D9-42B1-9656-3B50C715D5E4}"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Stopwatch"/>
        </a:ext>
      </dgm:extLst>
    </dgm:pt>
    <dgm:pt modelId="{5BE420CD-156E-444A-9565-C683571D5E9E}" type="pres">
      <dgm:prSet presAssocID="{AC1AB233-69D9-42B1-9656-3B50C715D5E4}" presName="spaceRect" presStyleCnt="0"/>
      <dgm:spPr/>
    </dgm:pt>
    <dgm:pt modelId="{9A8F5268-8848-428B-AB34-0632B7761EA8}" type="pres">
      <dgm:prSet presAssocID="{AC1AB233-69D9-42B1-9656-3B50C715D5E4}" presName="parTx" presStyleLbl="revTx" presStyleIdx="1" presStyleCnt="3">
        <dgm:presLayoutVars>
          <dgm:chMax val="0"/>
          <dgm:chPref val="0"/>
        </dgm:presLayoutVars>
      </dgm:prSet>
      <dgm:spPr/>
      <dgm:t>
        <a:bodyPr/>
        <a:lstStyle/>
        <a:p>
          <a:endParaRPr lang="en-US"/>
        </a:p>
      </dgm:t>
    </dgm:pt>
    <dgm:pt modelId="{87163B8B-FD54-4845-AC6E-5B247DE43FB0}" type="pres">
      <dgm:prSet presAssocID="{D9E34D47-A3F9-43B6-9C91-8584684AF5CF}" presName="sibTrans" presStyleCnt="0"/>
      <dgm:spPr/>
    </dgm:pt>
    <dgm:pt modelId="{C291C322-28B0-4A51-B435-B86C3262CB32}" type="pres">
      <dgm:prSet presAssocID="{09D85A18-1498-4F00-9503-CEBE8FBFC64A}" presName="compNode" presStyleCnt="0"/>
      <dgm:spPr/>
    </dgm:pt>
    <dgm:pt modelId="{DDF5A35A-6BE5-4D74-AFC4-6F77E889070B}" type="pres">
      <dgm:prSet presAssocID="{09D85A18-1498-4F00-9503-CEBE8FBFC64A}" presName="bgRect" presStyleLbl="bgShp" presStyleIdx="2" presStyleCnt="3" custLinFactNeighborX="764" custLinFactNeighborY="1904"/>
      <dgm:spPr/>
    </dgm:pt>
    <dgm:pt modelId="{60CA2323-B027-4E9A-922F-E09CBC603072}" type="pres">
      <dgm:prSet presAssocID="{09D85A18-1498-4F00-9503-CEBE8FBFC64A}" presName="iconRect" presStyleLbl="node1" presStyleIdx="2" presStyleCnt="3"/>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Thumbs Up Sign"/>
        </a:ext>
      </dgm:extLst>
    </dgm:pt>
    <dgm:pt modelId="{0C06CC3C-D090-4455-B4E4-2750B8FB5E3A}" type="pres">
      <dgm:prSet presAssocID="{09D85A18-1498-4F00-9503-CEBE8FBFC64A}" presName="spaceRect" presStyleCnt="0"/>
      <dgm:spPr/>
    </dgm:pt>
    <dgm:pt modelId="{16725F44-6CC6-470F-BC98-819C009B42E7}" type="pres">
      <dgm:prSet presAssocID="{09D85A18-1498-4F00-9503-CEBE8FBFC64A}" presName="parTx" presStyleLbl="revTx" presStyleIdx="2" presStyleCnt="3">
        <dgm:presLayoutVars>
          <dgm:chMax val="0"/>
          <dgm:chPref val="0"/>
        </dgm:presLayoutVars>
      </dgm:prSet>
      <dgm:spPr/>
      <dgm:t>
        <a:bodyPr/>
        <a:lstStyle/>
        <a:p>
          <a:endParaRPr lang="en-US"/>
        </a:p>
      </dgm:t>
    </dgm:pt>
  </dgm:ptLst>
  <dgm:cxnLst>
    <dgm:cxn modelId="{B56B1636-3387-44F0-B52A-62E2612F832A}" type="presOf" srcId="{AC1AB233-69D9-42B1-9656-3B50C715D5E4}" destId="{9A8F5268-8848-428B-AB34-0632B7761EA8}" srcOrd="0" destOrd="0" presId="urn:microsoft.com/office/officeart/2018/2/layout/IconVerticalSolidList"/>
    <dgm:cxn modelId="{13041100-6C83-4962-977D-A59F78C3F8C8}" srcId="{05C60A7C-6E3D-4B92-8D89-B8F4CCF70C3E}" destId="{AC1AB233-69D9-42B1-9656-3B50C715D5E4}" srcOrd="1" destOrd="0" parTransId="{556F9523-66B5-4F14-A661-825A8198A485}" sibTransId="{D9E34D47-A3F9-43B6-9C91-8584684AF5CF}"/>
    <dgm:cxn modelId="{CB9896C6-8740-4007-AE56-D191EDD3E3D2}" srcId="{05C60A7C-6E3D-4B92-8D89-B8F4CCF70C3E}" destId="{09D85A18-1498-4F00-9503-CEBE8FBFC64A}" srcOrd="2" destOrd="0" parTransId="{2DF4B4A6-2242-41A9-83C9-978F3C6F3F05}" sibTransId="{DEB0E4BD-D03B-471E-BE49-F975A0016114}"/>
    <dgm:cxn modelId="{1759E6B1-BCBE-432F-A39D-A1F45F40562A}" type="presOf" srcId="{05C60A7C-6E3D-4B92-8D89-B8F4CCF70C3E}" destId="{C3C6F2F3-15B4-46C1-B64A-FEB39B96487A}" srcOrd="0" destOrd="0" presId="urn:microsoft.com/office/officeart/2018/2/layout/IconVerticalSolidList"/>
    <dgm:cxn modelId="{75B9871D-5D2B-4BC9-8582-E6C6C8694E03}" type="presOf" srcId="{09D85A18-1498-4F00-9503-CEBE8FBFC64A}" destId="{16725F44-6CC6-470F-BC98-819C009B42E7}" srcOrd="0" destOrd="0" presId="urn:microsoft.com/office/officeart/2018/2/layout/IconVerticalSolidList"/>
    <dgm:cxn modelId="{34F0527F-1184-427E-B8F2-42D57EE508C6}" type="presOf" srcId="{C68A0C48-6B14-479C-A2B9-70A6507C32D2}" destId="{C6C073C4-6927-4A9C-BA16-1C85471081C5}" srcOrd="0" destOrd="0" presId="urn:microsoft.com/office/officeart/2018/2/layout/IconVerticalSolidList"/>
    <dgm:cxn modelId="{9596369C-FD3E-4E87-9524-83F086897048}" srcId="{05C60A7C-6E3D-4B92-8D89-B8F4CCF70C3E}" destId="{C68A0C48-6B14-479C-A2B9-70A6507C32D2}" srcOrd="0" destOrd="0" parTransId="{BEBFEE07-E2B2-4CD7-AE54-D01A04F4C794}" sibTransId="{2094531D-82CE-4A1E-B85C-37D57F12DAB8}"/>
    <dgm:cxn modelId="{E091D202-8CF3-4EA7-84DD-B2187EB6D2B2}" type="presParOf" srcId="{C3C6F2F3-15B4-46C1-B64A-FEB39B96487A}" destId="{D20F18CD-5F55-4E5F-A122-2D17B87138C5}" srcOrd="0" destOrd="0" presId="urn:microsoft.com/office/officeart/2018/2/layout/IconVerticalSolidList"/>
    <dgm:cxn modelId="{E9B8F3F0-4ACC-4E4B-B0A7-2146934C7D57}" type="presParOf" srcId="{D20F18CD-5F55-4E5F-A122-2D17B87138C5}" destId="{5C7EB240-788C-43B5-9D8E-EA099E441B90}" srcOrd="0" destOrd="0" presId="urn:microsoft.com/office/officeart/2018/2/layout/IconVerticalSolidList"/>
    <dgm:cxn modelId="{EAD137B3-FA9D-4FEC-9D74-06A72C0A7830}" type="presParOf" srcId="{D20F18CD-5F55-4E5F-A122-2D17B87138C5}" destId="{430859FE-2C8A-4899-8D03-339CFDE6272A}" srcOrd="1" destOrd="0" presId="urn:microsoft.com/office/officeart/2018/2/layout/IconVerticalSolidList"/>
    <dgm:cxn modelId="{B06FCA6F-03AA-4332-BFDA-D68272C674CD}" type="presParOf" srcId="{D20F18CD-5F55-4E5F-A122-2D17B87138C5}" destId="{02529F3D-BB0F-42FA-AB71-CD8D3D1B66AB}" srcOrd="2" destOrd="0" presId="urn:microsoft.com/office/officeart/2018/2/layout/IconVerticalSolidList"/>
    <dgm:cxn modelId="{0B50B001-B477-44FA-9376-D5C052567ECB}" type="presParOf" srcId="{D20F18CD-5F55-4E5F-A122-2D17B87138C5}" destId="{C6C073C4-6927-4A9C-BA16-1C85471081C5}" srcOrd="3" destOrd="0" presId="urn:microsoft.com/office/officeart/2018/2/layout/IconVerticalSolidList"/>
    <dgm:cxn modelId="{0522A7DE-A398-4149-92A9-467F7FB89602}" type="presParOf" srcId="{C3C6F2F3-15B4-46C1-B64A-FEB39B96487A}" destId="{7018EB66-8345-4631-893B-19C9D260F4E6}" srcOrd="1" destOrd="0" presId="urn:microsoft.com/office/officeart/2018/2/layout/IconVerticalSolidList"/>
    <dgm:cxn modelId="{E251B985-FA35-476C-857E-7524B118918E}" type="presParOf" srcId="{C3C6F2F3-15B4-46C1-B64A-FEB39B96487A}" destId="{F872B73F-6B77-4FF8-8DA0-73EE6A218C2D}" srcOrd="2" destOrd="0" presId="urn:microsoft.com/office/officeart/2018/2/layout/IconVerticalSolidList"/>
    <dgm:cxn modelId="{E3E33E04-F4A0-4F05-B790-34B121BAD34F}" type="presParOf" srcId="{F872B73F-6B77-4FF8-8DA0-73EE6A218C2D}" destId="{2351521B-1845-4991-AB21-F468DE16D0CC}" srcOrd="0" destOrd="0" presId="urn:microsoft.com/office/officeart/2018/2/layout/IconVerticalSolidList"/>
    <dgm:cxn modelId="{C9E1B7E6-312F-4B65-856A-2906A167A510}" type="presParOf" srcId="{F872B73F-6B77-4FF8-8DA0-73EE6A218C2D}" destId="{70E08B6B-0069-488D-9960-EC5A9C3F2F15}" srcOrd="1" destOrd="0" presId="urn:microsoft.com/office/officeart/2018/2/layout/IconVerticalSolidList"/>
    <dgm:cxn modelId="{10FFCC90-73AB-45FA-AF17-D080FFFC59C7}" type="presParOf" srcId="{F872B73F-6B77-4FF8-8DA0-73EE6A218C2D}" destId="{5BE420CD-156E-444A-9565-C683571D5E9E}" srcOrd="2" destOrd="0" presId="urn:microsoft.com/office/officeart/2018/2/layout/IconVerticalSolidList"/>
    <dgm:cxn modelId="{0C049DF9-CDCB-408D-9820-784EDE745D01}" type="presParOf" srcId="{F872B73F-6B77-4FF8-8DA0-73EE6A218C2D}" destId="{9A8F5268-8848-428B-AB34-0632B7761EA8}" srcOrd="3" destOrd="0" presId="urn:microsoft.com/office/officeart/2018/2/layout/IconVerticalSolidList"/>
    <dgm:cxn modelId="{E91A35FC-451B-4FE3-965D-02F4A4AF743C}" type="presParOf" srcId="{C3C6F2F3-15B4-46C1-B64A-FEB39B96487A}" destId="{87163B8B-FD54-4845-AC6E-5B247DE43FB0}" srcOrd="3" destOrd="0" presId="urn:microsoft.com/office/officeart/2018/2/layout/IconVerticalSolidList"/>
    <dgm:cxn modelId="{9C2A1BF9-0055-41C4-AE48-A2C8524B9E33}" type="presParOf" srcId="{C3C6F2F3-15B4-46C1-B64A-FEB39B96487A}" destId="{C291C322-28B0-4A51-B435-B86C3262CB32}" srcOrd="4" destOrd="0" presId="urn:microsoft.com/office/officeart/2018/2/layout/IconVerticalSolidList"/>
    <dgm:cxn modelId="{4A59F4C5-1EDA-43BE-94DF-3E76EFEDCA0F}" type="presParOf" srcId="{C291C322-28B0-4A51-B435-B86C3262CB32}" destId="{DDF5A35A-6BE5-4D74-AFC4-6F77E889070B}" srcOrd="0" destOrd="0" presId="urn:microsoft.com/office/officeart/2018/2/layout/IconVerticalSolidList"/>
    <dgm:cxn modelId="{CDEF29A2-3547-4C15-BD70-904EED394118}" type="presParOf" srcId="{C291C322-28B0-4A51-B435-B86C3262CB32}" destId="{60CA2323-B027-4E9A-922F-E09CBC603072}" srcOrd="1" destOrd="0" presId="urn:microsoft.com/office/officeart/2018/2/layout/IconVerticalSolidList"/>
    <dgm:cxn modelId="{7B792522-8B3C-4051-B333-01C24ABD36CB}" type="presParOf" srcId="{C291C322-28B0-4A51-B435-B86C3262CB32}" destId="{0C06CC3C-D090-4455-B4E4-2750B8FB5E3A}" srcOrd="2" destOrd="0" presId="urn:microsoft.com/office/officeart/2018/2/layout/IconVerticalSolidList"/>
    <dgm:cxn modelId="{7117B06D-4C83-4EC5-972E-40C874214944}" type="presParOf" srcId="{C291C322-28B0-4A51-B435-B86C3262CB32}" destId="{16725F44-6CC6-470F-BC98-819C009B42E7}"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F6AD80-87F7-4DEB-84C2-9153FC94B18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D12922A-0278-4C44-9915-8CFDB7042AD1}">
      <dgm:prSet custT="1"/>
      <dgm:spPr/>
      <dgm:t>
        <a:bodyPr/>
        <a:lstStyle/>
        <a:p>
          <a:pPr>
            <a:lnSpc>
              <a:spcPct val="100000"/>
            </a:lnSpc>
          </a:pPr>
          <a:r>
            <a:rPr lang="en-US" sz="2200" dirty="0"/>
            <a:t>Helps in easier prescription through easy </a:t>
          </a:r>
          <a:r>
            <a:rPr lang="en-US" sz="2200" dirty="0" err="1"/>
            <a:t>similimum</a:t>
          </a:r>
          <a:r>
            <a:rPr lang="en-US" sz="2200" dirty="0"/>
            <a:t> selection</a:t>
          </a:r>
        </a:p>
      </dgm:t>
    </dgm:pt>
    <dgm:pt modelId="{95670CD0-DFE3-468D-8ADE-BB0C363F28FA}" type="parTrans" cxnId="{A82A95AC-5F2B-41BA-86D2-34DC3720D967}">
      <dgm:prSet/>
      <dgm:spPr/>
      <dgm:t>
        <a:bodyPr/>
        <a:lstStyle/>
        <a:p>
          <a:endParaRPr lang="en-US"/>
        </a:p>
      </dgm:t>
    </dgm:pt>
    <dgm:pt modelId="{20B96864-15D9-4B96-BDE3-2082A6472168}" type="sibTrans" cxnId="{A82A95AC-5F2B-41BA-86D2-34DC3720D967}">
      <dgm:prSet/>
      <dgm:spPr/>
      <dgm:t>
        <a:bodyPr/>
        <a:lstStyle/>
        <a:p>
          <a:endParaRPr lang="en-US"/>
        </a:p>
      </dgm:t>
    </dgm:pt>
    <dgm:pt modelId="{700A71F4-12AF-4EE6-BC47-DD910CEC00AD}">
      <dgm:prSet/>
      <dgm:spPr/>
      <dgm:t>
        <a:bodyPr/>
        <a:lstStyle/>
        <a:p>
          <a:pPr>
            <a:lnSpc>
              <a:spcPct val="100000"/>
            </a:lnSpc>
          </a:pPr>
          <a:r>
            <a:rPr lang="en-US" b="1" dirty="0"/>
            <a:t>Helps in becoming more nearer to a logical totality than a mere numerical totality</a:t>
          </a:r>
        </a:p>
      </dgm:t>
    </dgm:pt>
    <dgm:pt modelId="{57E5E362-3759-4B5F-A9B1-A45E0B047E44}" type="parTrans" cxnId="{A12C3D20-331A-4FE2-BDF8-A52D6334F1DB}">
      <dgm:prSet/>
      <dgm:spPr/>
      <dgm:t>
        <a:bodyPr/>
        <a:lstStyle/>
        <a:p>
          <a:endParaRPr lang="en-US"/>
        </a:p>
      </dgm:t>
    </dgm:pt>
    <dgm:pt modelId="{561AF769-5409-49E0-B83D-95D6ACA329D3}" type="sibTrans" cxnId="{A12C3D20-331A-4FE2-BDF8-A52D6334F1DB}">
      <dgm:prSet/>
      <dgm:spPr/>
      <dgm:t>
        <a:bodyPr/>
        <a:lstStyle/>
        <a:p>
          <a:endParaRPr lang="en-US"/>
        </a:p>
      </dgm:t>
    </dgm:pt>
    <dgm:pt modelId="{8FB9DD30-F0D5-45C7-91A7-168EDF0F1F13}">
      <dgm:prSet custT="1"/>
      <dgm:spPr/>
      <dgm:t>
        <a:bodyPr/>
        <a:lstStyle/>
        <a:p>
          <a:pPr algn="just">
            <a:lnSpc>
              <a:spcPct val="100000"/>
            </a:lnSpc>
          </a:pPr>
          <a:r>
            <a:rPr lang="en-US" sz="2000" dirty="0"/>
            <a:t>Tries to answer the probable ‘whys’ in the differences between symptoms </a:t>
          </a:r>
          <a:r>
            <a:rPr lang="en-US" sz="2000" dirty="0" err="1"/>
            <a:t>eg</a:t>
          </a:r>
          <a:r>
            <a:rPr lang="en-US" sz="2000" dirty="0"/>
            <a:t>:  acrid burning coryza  with bland lachrymation of Allium </a:t>
          </a:r>
          <a:r>
            <a:rPr lang="en-US" sz="2000" dirty="0" err="1"/>
            <a:t>cepa</a:t>
          </a:r>
          <a:r>
            <a:rPr lang="en-US" sz="2000" dirty="0"/>
            <a:t> and vice versa of Euphrasia</a:t>
          </a:r>
        </a:p>
      </dgm:t>
    </dgm:pt>
    <dgm:pt modelId="{DB001EFD-7913-40BE-936F-CCFC96AD031A}" type="parTrans" cxnId="{3BDA17D8-A37E-441D-A27D-B5A5168E5917}">
      <dgm:prSet/>
      <dgm:spPr/>
      <dgm:t>
        <a:bodyPr/>
        <a:lstStyle/>
        <a:p>
          <a:endParaRPr lang="en-US"/>
        </a:p>
      </dgm:t>
    </dgm:pt>
    <dgm:pt modelId="{6E4283C5-08A7-484B-88CF-F0788CCAF0D3}" type="sibTrans" cxnId="{3BDA17D8-A37E-441D-A27D-B5A5168E5917}">
      <dgm:prSet/>
      <dgm:spPr/>
      <dgm:t>
        <a:bodyPr/>
        <a:lstStyle/>
        <a:p>
          <a:endParaRPr lang="en-US"/>
        </a:p>
      </dgm:t>
    </dgm:pt>
    <dgm:pt modelId="{8AB8ECAA-8510-4A54-BA02-ADB50A323455}" type="pres">
      <dgm:prSet presAssocID="{88F6AD80-87F7-4DEB-84C2-9153FC94B181}" presName="root" presStyleCnt="0">
        <dgm:presLayoutVars>
          <dgm:dir/>
          <dgm:resizeHandles val="exact"/>
        </dgm:presLayoutVars>
      </dgm:prSet>
      <dgm:spPr/>
      <dgm:t>
        <a:bodyPr/>
        <a:lstStyle/>
        <a:p>
          <a:endParaRPr lang="en-US"/>
        </a:p>
      </dgm:t>
    </dgm:pt>
    <dgm:pt modelId="{6FFEB519-6379-4F8E-A2E2-C6998AC8EA83}" type="pres">
      <dgm:prSet presAssocID="{6D12922A-0278-4C44-9915-8CFDB7042AD1}" presName="compNode" presStyleCnt="0"/>
      <dgm:spPr/>
    </dgm:pt>
    <dgm:pt modelId="{D5D6CD3B-2990-44F8-A942-0D22E59B76AA}" type="pres">
      <dgm:prSet presAssocID="{6D12922A-0278-4C44-9915-8CFDB7042AD1}" presName="bgRect" presStyleLbl="bgShp" presStyleIdx="0" presStyleCnt="3"/>
      <dgm:spPr/>
    </dgm:pt>
    <dgm:pt modelId="{F096C893-5EAE-4D47-B8CD-E6D08BA6A68D}" type="pres">
      <dgm:prSet presAssocID="{6D12922A-0278-4C44-9915-8CFDB7042AD1}"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Thumbs Up Sign"/>
        </a:ext>
      </dgm:extLst>
    </dgm:pt>
    <dgm:pt modelId="{478A7559-F2AC-438E-A985-E6E97EFB00DF}" type="pres">
      <dgm:prSet presAssocID="{6D12922A-0278-4C44-9915-8CFDB7042AD1}" presName="spaceRect" presStyleCnt="0"/>
      <dgm:spPr/>
    </dgm:pt>
    <dgm:pt modelId="{372F8541-43FD-4F02-81B2-5434E5126523}" type="pres">
      <dgm:prSet presAssocID="{6D12922A-0278-4C44-9915-8CFDB7042AD1}" presName="parTx" presStyleLbl="revTx" presStyleIdx="0" presStyleCnt="3">
        <dgm:presLayoutVars>
          <dgm:chMax val="0"/>
          <dgm:chPref val="0"/>
        </dgm:presLayoutVars>
      </dgm:prSet>
      <dgm:spPr/>
      <dgm:t>
        <a:bodyPr/>
        <a:lstStyle/>
        <a:p>
          <a:endParaRPr lang="en-US"/>
        </a:p>
      </dgm:t>
    </dgm:pt>
    <dgm:pt modelId="{5DD4F5C4-B67F-4026-BF2E-D1E431FF7B38}" type="pres">
      <dgm:prSet presAssocID="{20B96864-15D9-4B96-BDE3-2082A6472168}" presName="sibTrans" presStyleCnt="0"/>
      <dgm:spPr/>
    </dgm:pt>
    <dgm:pt modelId="{CF1BCDB2-50FD-474B-AA6E-CA8A19727333}" type="pres">
      <dgm:prSet presAssocID="{700A71F4-12AF-4EE6-BC47-DD910CEC00AD}" presName="compNode" presStyleCnt="0"/>
      <dgm:spPr/>
    </dgm:pt>
    <dgm:pt modelId="{649A8EE6-7E05-43F6-8CB7-AB4A46229BAE}" type="pres">
      <dgm:prSet presAssocID="{700A71F4-12AF-4EE6-BC47-DD910CEC00AD}" presName="bgRect" presStyleLbl="bgShp" presStyleIdx="1" presStyleCnt="3"/>
      <dgm:spPr/>
    </dgm:pt>
    <dgm:pt modelId="{67D93989-D0A6-44D3-875A-365AE12E0A6C}" type="pres">
      <dgm:prSet presAssocID="{700A71F4-12AF-4EE6-BC47-DD910CEC00AD}"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Head with Gears"/>
        </a:ext>
      </dgm:extLst>
    </dgm:pt>
    <dgm:pt modelId="{064BAAEE-8FAF-4D4F-B262-B2546C94BD50}" type="pres">
      <dgm:prSet presAssocID="{700A71F4-12AF-4EE6-BC47-DD910CEC00AD}" presName="spaceRect" presStyleCnt="0"/>
      <dgm:spPr/>
    </dgm:pt>
    <dgm:pt modelId="{A09A88BC-093F-4C88-A024-51F19CC06A5A}" type="pres">
      <dgm:prSet presAssocID="{700A71F4-12AF-4EE6-BC47-DD910CEC00AD}" presName="parTx" presStyleLbl="revTx" presStyleIdx="1" presStyleCnt="3">
        <dgm:presLayoutVars>
          <dgm:chMax val="0"/>
          <dgm:chPref val="0"/>
        </dgm:presLayoutVars>
      </dgm:prSet>
      <dgm:spPr/>
      <dgm:t>
        <a:bodyPr/>
        <a:lstStyle/>
        <a:p>
          <a:endParaRPr lang="en-US"/>
        </a:p>
      </dgm:t>
    </dgm:pt>
    <dgm:pt modelId="{994A54BB-50A9-41C2-B892-DE7400048D7B}" type="pres">
      <dgm:prSet presAssocID="{561AF769-5409-49E0-B83D-95D6ACA329D3}" presName="sibTrans" presStyleCnt="0"/>
      <dgm:spPr/>
    </dgm:pt>
    <dgm:pt modelId="{E4F306AF-0BE8-4E8B-9108-5F864695EF5A}" type="pres">
      <dgm:prSet presAssocID="{8FB9DD30-F0D5-45C7-91A7-168EDF0F1F13}" presName="compNode" presStyleCnt="0"/>
      <dgm:spPr/>
    </dgm:pt>
    <dgm:pt modelId="{BFEDCC35-889F-44DE-8EBF-58A85DB107FF}" type="pres">
      <dgm:prSet presAssocID="{8FB9DD30-F0D5-45C7-91A7-168EDF0F1F13}" presName="bgRect" presStyleLbl="bgShp" presStyleIdx="2" presStyleCnt="3"/>
      <dgm:spPr/>
    </dgm:pt>
    <dgm:pt modelId="{37317C65-2553-4FF3-8D88-CB61A5B5130D}" type="pres">
      <dgm:prSet presAssocID="{8FB9DD30-F0D5-45C7-91A7-168EDF0F1F13}" presName="iconRect" presStyleLbl="node1" presStyleIdx="2" presStyleCnt="3"/>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Checkmark"/>
        </a:ext>
      </dgm:extLst>
    </dgm:pt>
    <dgm:pt modelId="{6B31506D-4BE4-4A92-9393-90F90F530BF0}" type="pres">
      <dgm:prSet presAssocID="{8FB9DD30-F0D5-45C7-91A7-168EDF0F1F13}" presName="spaceRect" presStyleCnt="0"/>
      <dgm:spPr/>
    </dgm:pt>
    <dgm:pt modelId="{16E37773-A102-4FE7-986F-7F6D8BF55F8B}" type="pres">
      <dgm:prSet presAssocID="{8FB9DD30-F0D5-45C7-91A7-168EDF0F1F13}" presName="parTx" presStyleLbl="revTx" presStyleIdx="2" presStyleCnt="3">
        <dgm:presLayoutVars>
          <dgm:chMax val="0"/>
          <dgm:chPref val="0"/>
        </dgm:presLayoutVars>
      </dgm:prSet>
      <dgm:spPr/>
      <dgm:t>
        <a:bodyPr/>
        <a:lstStyle/>
        <a:p>
          <a:endParaRPr lang="en-US"/>
        </a:p>
      </dgm:t>
    </dgm:pt>
  </dgm:ptLst>
  <dgm:cxnLst>
    <dgm:cxn modelId="{892E8556-078F-4C09-AC69-33EEF7250814}" type="presOf" srcId="{700A71F4-12AF-4EE6-BC47-DD910CEC00AD}" destId="{A09A88BC-093F-4C88-A024-51F19CC06A5A}" srcOrd="0" destOrd="0" presId="urn:microsoft.com/office/officeart/2018/2/layout/IconVerticalSolidList"/>
    <dgm:cxn modelId="{C84E04AA-7F97-460A-ADE4-70642295EF42}" type="presOf" srcId="{6D12922A-0278-4C44-9915-8CFDB7042AD1}" destId="{372F8541-43FD-4F02-81B2-5434E5126523}" srcOrd="0" destOrd="0" presId="urn:microsoft.com/office/officeart/2018/2/layout/IconVerticalSolidList"/>
    <dgm:cxn modelId="{A82A95AC-5F2B-41BA-86D2-34DC3720D967}" srcId="{88F6AD80-87F7-4DEB-84C2-9153FC94B181}" destId="{6D12922A-0278-4C44-9915-8CFDB7042AD1}" srcOrd="0" destOrd="0" parTransId="{95670CD0-DFE3-468D-8ADE-BB0C363F28FA}" sibTransId="{20B96864-15D9-4B96-BDE3-2082A6472168}"/>
    <dgm:cxn modelId="{11E29494-251F-43C0-8E66-45219CDFF464}" type="presOf" srcId="{88F6AD80-87F7-4DEB-84C2-9153FC94B181}" destId="{8AB8ECAA-8510-4A54-BA02-ADB50A323455}" srcOrd="0" destOrd="0" presId="urn:microsoft.com/office/officeart/2018/2/layout/IconVerticalSolidList"/>
    <dgm:cxn modelId="{3BDA17D8-A37E-441D-A27D-B5A5168E5917}" srcId="{88F6AD80-87F7-4DEB-84C2-9153FC94B181}" destId="{8FB9DD30-F0D5-45C7-91A7-168EDF0F1F13}" srcOrd="2" destOrd="0" parTransId="{DB001EFD-7913-40BE-936F-CCFC96AD031A}" sibTransId="{6E4283C5-08A7-484B-88CF-F0788CCAF0D3}"/>
    <dgm:cxn modelId="{78F378F3-3DD5-4DFC-998E-505631F8168B}" type="presOf" srcId="{8FB9DD30-F0D5-45C7-91A7-168EDF0F1F13}" destId="{16E37773-A102-4FE7-986F-7F6D8BF55F8B}" srcOrd="0" destOrd="0" presId="urn:microsoft.com/office/officeart/2018/2/layout/IconVerticalSolidList"/>
    <dgm:cxn modelId="{A12C3D20-331A-4FE2-BDF8-A52D6334F1DB}" srcId="{88F6AD80-87F7-4DEB-84C2-9153FC94B181}" destId="{700A71F4-12AF-4EE6-BC47-DD910CEC00AD}" srcOrd="1" destOrd="0" parTransId="{57E5E362-3759-4B5F-A9B1-A45E0B047E44}" sibTransId="{561AF769-5409-49E0-B83D-95D6ACA329D3}"/>
    <dgm:cxn modelId="{B93707DC-D3DB-4E8F-8C86-4071DFB1E6EC}" type="presParOf" srcId="{8AB8ECAA-8510-4A54-BA02-ADB50A323455}" destId="{6FFEB519-6379-4F8E-A2E2-C6998AC8EA83}" srcOrd="0" destOrd="0" presId="urn:microsoft.com/office/officeart/2018/2/layout/IconVerticalSolidList"/>
    <dgm:cxn modelId="{01851CC6-CB88-4278-965E-9A156449711C}" type="presParOf" srcId="{6FFEB519-6379-4F8E-A2E2-C6998AC8EA83}" destId="{D5D6CD3B-2990-44F8-A942-0D22E59B76AA}" srcOrd="0" destOrd="0" presId="urn:microsoft.com/office/officeart/2018/2/layout/IconVerticalSolidList"/>
    <dgm:cxn modelId="{6807CC88-5D3E-4925-8587-E00CD13940C4}" type="presParOf" srcId="{6FFEB519-6379-4F8E-A2E2-C6998AC8EA83}" destId="{F096C893-5EAE-4D47-B8CD-E6D08BA6A68D}" srcOrd="1" destOrd="0" presId="urn:microsoft.com/office/officeart/2018/2/layout/IconVerticalSolidList"/>
    <dgm:cxn modelId="{3A6AB49E-BB25-44BB-9B07-642ED9B5E053}" type="presParOf" srcId="{6FFEB519-6379-4F8E-A2E2-C6998AC8EA83}" destId="{478A7559-F2AC-438E-A985-E6E97EFB00DF}" srcOrd="2" destOrd="0" presId="urn:microsoft.com/office/officeart/2018/2/layout/IconVerticalSolidList"/>
    <dgm:cxn modelId="{77AC7340-FCBF-4934-AC36-BDD758E3E1AD}" type="presParOf" srcId="{6FFEB519-6379-4F8E-A2E2-C6998AC8EA83}" destId="{372F8541-43FD-4F02-81B2-5434E5126523}" srcOrd="3" destOrd="0" presId="urn:microsoft.com/office/officeart/2018/2/layout/IconVerticalSolidList"/>
    <dgm:cxn modelId="{A0BD448B-018F-48FB-87AF-4B7D9ED760BB}" type="presParOf" srcId="{8AB8ECAA-8510-4A54-BA02-ADB50A323455}" destId="{5DD4F5C4-B67F-4026-BF2E-D1E431FF7B38}" srcOrd="1" destOrd="0" presId="urn:microsoft.com/office/officeart/2018/2/layout/IconVerticalSolidList"/>
    <dgm:cxn modelId="{15D195C3-AE02-4D34-992D-82035A1A10CB}" type="presParOf" srcId="{8AB8ECAA-8510-4A54-BA02-ADB50A323455}" destId="{CF1BCDB2-50FD-474B-AA6E-CA8A19727333}" srcOrd="2" destOrd="0" presId="urn:microsoft.com/office/officeart/2018/2/layout/IconVerticalSolidList"/>
    <dgm:cxn modelId="{D0DCE12B-C09E-4FFD-80D8-33525B3FBD5F}" type="presParOf" srcId="{CF1BCDB2-50FD-474B-AA6E-CA8A19727333}" destId="{649A8EE6-7E05-43F6-8CB7-AB4A46229BAE}" srcOrd="0" destOrd="0" presId="urn:microsoft.com/office/officeart/2018/2/layout/IconVerticalSolidList"/>
    <dgm:cxn modelId="{4F4B31B4-4219-4591-A3DE-6E4C304C0A7B}" type="presParOf" srcId="{CF1BCDB2-50FD-474B-AA6E-CA8A19727333}" destId="{67D93989-D0A6-44D3-875A-365AE12E0A6C}" srcOrd="1" destOrd="0" presId="urn:microsoft.com/office/officeart/2018/2/layout/IconVerticalSolidList"/>
    <dgm:cxn modelId="{8858D7EE-CD60-4FC6-BEC9-F14D76612649}" type="presParOf" srcId="{CF1BCDB2-50FD-474B-AA6E-CA8A19727333}" destId="{064BAAEE-8FAF-4D4F-B262-B2546C94BD50}" srcOrd="2" destOrd="0" presId="urn:microsoft.com/office/officeart/2018/2/layout/IconVerticalSolidList"/>
    <dgm:cxn modelId="{073FA4C5-A2E6-4D33-87A2-C3745CEA7DD7}" type="presParOf" srcId="{CF1BCDB2-50FD-474B-AA6E-CA8A19727333}" destId="{A09A88BC-093F-4C88-A024-51F19CC06A5A}" srcOrd="3" destOrd="0" presId="urn:microsoft.com/office/officeart/2018/2/layout/IconVerticalSolidList"/>
    <dgm:cxn modelId="{DD56E95A-EC04-4C44-80BB-4A1AD6C40EAF}" type="presParOf" srcId="{8AB8ECAA-8510-4A54-BA02-ADB50A323455}" destId="{994A54BB-50A9-41C2-B892-DE7400048D7B}" srcOrd="3" destOrd="0" presId="urn:microsoft.com/office/officeart/2018/2/layout/IconVerticalSolidList"/>
    <dgm:cxn modelId="{9F56C868-316A-4C48-9F7E-1BE6EDC57AEC}" type="presParOf" srcId="{8AB8ECAA-8510-4A54-BA02-ADB50A323455}" destId="{E4F306AF-0BE8-4E8B-9108-5F864695EF5A}" srcOrd="4" destOrd="0" presId="urn:microsoft.com/office/officeart/2018/2/layout/IconVerticalSolidList"/>
    <dgm:cxn modelId="{274BCA5E-D7E7-480D-80E0-A333B766E7A5}" type="presParOf" srcId="{E4F306AF-0BE8-4E8B-9108-5F864695EF5A}" destId="{BFEDCC35-889F-44DE-8EBF-58A85DB107FF}" srcOrd="0" destOrd="0" presId="urn:microsoft.com/office/officeart/2018/2/layout/IconVerticalSolidList"/>
    <dgm:cxn modelId="{4F2080EB-31DF-4ECB-990F-A01C7718032E}" type="presParOf" srcId="{E4F306AF-0BE8-4E8B-9108-5F864695EF5A}" destId="{37317C65-2553-4FF3-8D88-CB61A5B5130D}" srcOrd="1" destOrd="0" presId="urn:microsoft.com/office/officeart/2018/2/layout/IconVerticalSolidList"/>
    <dgm:cxn modelId="{F83072AB-37AA-4A9A-8CA3-35FB3472CC50}" type="presParOf" srcId="{E4F306AF-0BE8-4E8B-9108-5F864695EF5A}" destId="{6B31506D-4BE4-4A92-9393-90F90F530BF0}" srcOrd="2" destOrd="0" presId="urn:microsoft.com/office/officeart/2018/2/layout/IconVerticalSolidList"/>
    <dgm:cxn modelId="{7BBB0A11-EA6B-42E2-9B48-6CC405696F7D}" type="presParOf" srcId="{E4F306AF-0BE8-4E8B-9108-5F864695EF5A}" destId="{16E37773-A102-4FE7-986F-7F6D8BF55F8B}"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F89DA20-B761-4EC8-AA19-F8F31FFDAEB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D76F36A-4B15-42C0-8FF8-9871EAA56D7E}">
      <dgm:prSet/>
      <dgm:spPr/>
      <dgm:t>
        <a:bodyPr/>
        <a:lstStyle/>
        <a:p>
          <a:r>
            <a:rPr lang="en-US" dirty="0"/>
            <a:t>Helps in understanding the most minute fields and differentiating in potential differential field based on eliminating symptoms, thus helping in selection of </a:t>
          </a:r>
          <a:r>
            <a:rPr lang="en-US" dirty="0" err="1"/>
            <a:t>similimum</a:t>
          </a:r>
          <a:r>
            <a:rPr lang="en-US" dirty="0"/>
            <a:t> easier</a:t>
          </a:r>
        </a:p>
      </dgm:t>
    </dgm:pt>
    <dgm:pt modelId="{1180E757-8564-4FCD-9EFE-BCC05E0D4DE6}" type="parTrans" cxnId="{CE5FCF97-03B7-47A1-A1A1-D024A33D272B}">
      <dgm:prSet/>
      <dgm:spPr/>
      <dgm:t>
        <a:bodyPr/>
        <a:lstStyle/>
        <a:p>
          <a:endParaRPr lang="en-US"/>
        </a:p>
      </dgm:t>
    </dgm:pt>
    <dgm:pt modelId="{F1A85FEF-8A7D-4E33-8380-6692AD26D10C}" type="sibTrans" cxnId="{CE5FCF97-03B7-47A1-A1A1-D024A33D272B}">
      <dgm:prSet/>
      <dgm:spPr/>
      <dgm:t>
        <a:bodyPr/>
        <a:lstStyle/>
        <a:p>
          <a:endParaRPr lang="en-US"/>
        </a:p>
      </dgm:t>
    </dgm:pt>
    <dgm:pt modelId="{27D2E46D-991E-41E9-8553-30D6A655F8C2}">
      <dgm:prSet/>
      <dgm:spPr/>
      <dgm:t>
        <a:bodyPr/>
        <a:lstStyle/>
        <a:p>
          <a:r>
            <a:rPr lang="en-US" dirty="0">
              <a:solidFill>
                <a:schemeClr val="tx1"/>
              </a:solidFill>
            </a:rPr>
            <a:t>If done properly can give a better logical totality than a numerical totality</a:t>
          </a:r>
        </a:p>
      </dgm:t>
    </dgm:pt>
    <dgm:pt modelId="{B014106C-0F5E-43F9-AFEB-1A3928B04E59}" type="parTrans" cxnId="{E55526C6-C1A1-413B-BECD-66F3EBF08504}">
      <dgm:prSet/>
      <dgm:spPr/>
      <dgm:t>
        <a:bodyPr/>
        <a:lstStyle/>
        <a:p>
          <a:endParaRPr lang="en-US"/>
        </a:p>
      </dgm:t>
    </dgm:pt>
    <dgm:pt modelId="{3A0921C8-5EE6-4E1F-9FB7-D1CCC0C829A1}" type="sibTrans" cxnId="{E55526C6-C1A1-413B-BECD-66F3EBF08504}">
      <dgm:prSet/>
      <dgm:spPr/>
      <dgm:t>
        <a:bodyPr/>
        <a:lstStyle/>
        <a:p>
          <a:endParaRPr lang="en-US"/>
        </a:p>
      </dgm:t>
    </dgm:pt>
    <dgm:pt modelId="{81ED105E-1258-4EAF-8FC8-702AECA4C8D7}">
      <dgm:prSet/>
      <dgm:spPr/>
      <dgm:t>
        <a:bodyPr/>
        <a:lstStyle/>
        <a:p>
          <a:r>
            <a:rPr lang="en-US" dirty="0"/>
            <a:t>Hence easy facilitation as well as learning for exams and practice</a:t>
          </a:r>
        </a:p>
      </dgm:t>
    </dgm:pt>
    <dgm:pt modelId="{04AA962B-1F84-47E3-B00C-D0CFAB7D5195}" type="parTrans" cxnId="{326FB192-4C91-4EF6-9363-0D86B4EABA58}">
      <dgm:prSet/>
      <dgm:spPr/>
      <dgm:t>
        <a:bodyPr/>
        <a:lstStyle/>
        <a:p>
          <a:endParaRPr lang="en-US"/>
        </a:p>
      </dgm:t>
    </dgm:pt>
    <dgm:pt modelId="{11368CAD-C2A5-43B6-AE7D-6129B1FE1572}" type="sibTrans" cxnId="{326FB192-4C91-4EF6-9363-0D86B4EABA58}">
      <dgm:prSet/>
      <dgm:spPr/>
      <dgm:t>
        <a:bodyPr/>
        <a:lstStyle/>
        <a:p>
          <a:endParaRPr lang="en-US"/>
        </a:p>
      </dgm:t>
    </dgm:pt>
    <dgm:pt modelId="{AEB478CD-8341-4FEF-85E0-AA48E731895F}" type="pres">
      <dgm:prSet presAssocID="{8F89DA20-B761-4EC8-AA19-F8F31FFDAEB6}" presName="linear" presStyleCnt="0">
        <dgm:presLayoutVars>
          <dgm:animLvl val="lvl"/>
          <dgm:resizeHandles val="exact"/>
        </dgm:presLayoutVars>
      </dgm:prSet>
      <dgm:spPr/>
      <dgm:t>
        <a:bodyPr/>
        <a:lstStyle/>
        <a:p>
          <a:endParaRPr lang="en-US"/>
        </a:p>
      </dgm:t>
    </dgm:pt>
    <dgm:pt modelId="{9B767C6B-A4D6-43C9-82FC-A71003A82303}" type="pres">
      <dgm:prSet presAssocID="{3D76F36A-4B15-42C0-8FF8-9871EAA56D7E}" presName="parentText" presStyleLbl="node1" presStyleIdx="0" presStyleCnt="3">
        <dgm:presLayoutVars>
          <dgm:chMax val="0"/>
          <dgm:bulletEnabled val="1"/>
        </dgm:presLayoutVars>
      </dgm:prSet>
      <dgm:spPr/>
      <dgm:t>
        <a:bodyPr/>
        <a:lstStyle/>
        <a:p>
          <a:endParaRPr lang="en-US"/>
        </a:p>
      </dgm:t>
    </dgm:pt>
    <dgm:pt modelId="{2F0A9DA4-8062-4BBC-8BD1-A3835BF3F16A}" type="pres">
      <dgm:prSet presAssocID="{F1A85FEF-8A7D-4E33-8380-6692AD26D10C}" presName="spacer" presStyleCnt="0"/>
      <dgm:spPr/>
    </dgm:pt>
    <dgm:pt modelId="{F1892B69-9322-4793-94F8-608F14D8D75A}" type="pres">
      <dgm:prSet presAssocID="{27D2E46D-991E-41E9-8553-30D6A655F8C2}" presName="parentText" presStyleLbl="node1" presStyleIdx="1" presStyleCnt="3">
        <dgm:presLayoutVars>
          <dgm:chMax val="0"/>
          <dgm:bulletEnabled val="1"/>
        </dgm:presLayoutVars>
      </dgm:prSet>
      <dgm:spPr/>
      <dgm:t>
        <a:bodyPr/>
        <a:lstStyle/>
        <a:p>
          <a:endParaRPr lang="en-US"/>
        </a:p>
      </dgm:t>
    </dgm:pt>
    <dgm:pt modelId="{03E85064-A735-44E7-B6CD-08023A2AE972}" type="pres">
      <dgm:prSet presAssocID="{3A0921C8-5EE6-4E1F-9FB7-D1CCC0C829A1}" presName="spacer" presStyleCnt="0"/>
      <dgm:spPr/>
    </dgm:pt>
    <dgm:pt modelId="{1E9E6C18-09F2-4B6E-8D27-0F5D908A678D}" type="pres">
      <dgm:prSet presAssocID="{81ED105E-1258-4EAF-8FC8-702AECA4C8D7}" presName="parentText" presStyleLbl="node1" presStyleIdx="2" presStyleCnt="3">
        <dgm:presLayoutVars>
          <dgm:chMax val="0"/>
          <dgm:bulletEnabled val="1"/>
        </dgm:presLayoutVars>
      </dgm:prSet>
      <dgm:spPr/>
      <dgm:t>
        <a:bodyPr/>
        <a:lstStyle/>
        <a:p>
          <a:endParaRPr lang="en-US"/>
        </a:p>
      </dgm:t>
    </dgm:pt>
  </dgm:ptLst>
  <dgm:cxnLst>
    <dgm:cxn modelId="{3E120652-9137-4C7D-A355-2F63E652E0AF}" type="presOf" srcId="{27D2E46D-991E-41E9-8553-30D6A655F8C2}" destId="{F1892B69-9322-4793-94F8-608F14D8D75A}" srcOrd="0" destOrd="0" presId="urn:microsoft.com/office/officeart/2005/8/layout/vList2"/>
    <dgm:cxn modelId="{2E806D2F-9250-4621-9EC1-54D73B510A74}" type="presOf" srcId="{3D76F36A-4B15-42C0-8FF8-9871EAA56D7E}" destId="{9B767C6B-A4D6-43C9-82FC-A71003A82303}" srcOrd="0" destOrd="0" presId="urn:microsoft.com/office/officeart/2005/8/layout/vList2"/>
    <dgm:cxn modelId="{A0C1B05D-7B24-4292-855C-EB794B719C8B}" type="presOf" srcId="{81ED105E-1258-4EAF-8FC8-702AECA4C8D7}" destId="{1E9E6C18-09F2-4B6E-8D27-0F5D908A678D}" srcOrd="0" destOrd="0" presId="urn:microsoft.com/office/officeart/2005/8/layout/vList2"/>
    <dgm:cxn modelId="{5682FF92-5476-4128-942F-F09FC06CFA2B}" type="presOf" srcId="{8F89DA20-B761-4EC8-AA19-F8F31FFDAEB6}" destId="{AEB478CD-8341-4FEF-85E0-AA48E731895F}" srcOrd="0" destOrd="0" presId="urn:microsoft.com/office/officeart/2005/8/layout/vList2"/>
    <dgm:cxn modelId="{CE5FCF97-03B7-47A1-A1A1-D024A33D272B}" srcId="{8F89DA20-B761-4EC8-AA19-F8F31FFDAEB6}" destId="{3D76F36A-4B15-42C0-8FF8-9871EAA56D7E}" srcOrd="0" destOrd="0" parTransId="{1180E757-8564-4FCD-9EFE-BCC05E0D4DE6}" sibTransId="{F1A85FEF-8A7D-4E33-8380-6692AD26D10C}"/>
    <dgm:cxn modelId="{326FB192-4C91-4EF6-9363-0D86B4EABA58}" srcId="{8F89DA20-B761-4EC8-AA19-F8F31FFDAEB6}" destId="{81ED105E-1258-4EAF-8FC8-702AECA4C8D7}" srcOrd="2" destOrd="0" parTransId="{04AA962B-1F84-47E3-B00C-D0CFAB7D5195}" sibTransId="{11368CAD-C2A5-43B6-AE7D-6129B1FE1572}"/>
    <dgm:cxn modelId="{E55526C6-C1A1-413B-BECD-66F3EBF08504}" srcId="{8F89DA20-B761-4EC8-AA19-F8F31FFDAEB6}" destId="{27D2E46D-991E-41E9-8553-30D6A655F8C2}" srcOrd="1" destOrd="0" parTransId="{B014106C-0F5E-43F9-AFEB-1A3928B04E59}" sibTransId="{3A0921C8-5EE6-4E1F-9FB7-D1CCC0C829A1}"/>
    <dgm:cxn modelId="{C2207B8B-23EE-4F5E-A834-80E2518DABE3}" type="presParOf" srcId="{AEB478CD-8341-4FEF-85E0-AA48E731895F}" destId="{9B767C6B-A4D6-43C9-82FC-A71003A82303}" srcOrd="0" destOrd="0" presId="urn:microsoft.com/office/officeart/2005/8/layout/vList2"/>
    <dgm:cxn modelId="{246108AB-0AF8-4402-93BE-64081FC9D24B}" type="presParOf" srcId="{AEB478CD-8341-4FEF-85E0-AA48E731895F}" destId="{2F0A9DA4-8062-4BBC-8BD1-A3835BF3F16A}" srcOrd="1" destOrd="0" presId="urn:microsoft.com/office/officeart/2005/8/layout/vList2"/>
    <dgm:cxn modelId="{4F377B77-3AF9-49E7-911B-1A3DB78CE3AA}" type="presParOf" srcId="{AEB478CD-8341-4FEF-85E0-AA48E731895F}" destId="{F1892B69-9322-4793-94F8-608F14D8D75A}" srcOrd="2" destOrd="0" presId="urn:microsoft.com/office/officeart/2005/8/layout/vList2"/>
    <dgm:cxn modelId="{2F3C104D-2D83-47AF-831B-C10A5F3973B6}" type="presParOf" srcId="{AEB478CD-8341-4FEF-85E0-AA48E731895F}" destId="{03E85064-A735-44E7-B6CD-08023A2AE972}" srcOrd="3" destOrd="0" presId="urn:microsoft.com/office/officeart/2005/8/layout/vList2"/>
    <dgm:cxn modelId="{0E18101B-1E94-4341-9244-B6BBEF675B7C}" type="presParOf" srcId="{AEB478CD-8341-4FEF-85E0-AA48E731895F}" destId="{1E9E6C18-09F2-4B6E-8D27-0F5D908A678D}"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095CB4-4073-4642-9000-0C941BF515B4}"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95B77DD-C3F7-4EE9-A767-06D02F06C9F6}">
      <dgm:prSet custT="1"/>
      <dgm:spPr/>
      <dgm:t>
        <a:bodyPr/>
        <a:lstStyle/>
        <a:p>
          <a:r>
            <a:rPr lang="en-US" sz="2200" dirty="0"/>
            <a:t>Categorize symptoms according to different levels of expression within its total symptom picture</a:t>
          </a:r>
        </a:p>
      </dgm:t>
    </dgm:pt>
    <dgm:pt modelId="{5BA17C26-B992-46B6-BE11-E580C68C9E95}" type="parTrans" cxnId="{9C9711B6-4147-4C94-A6C8-4F4F9703C66C}">
      <dgm:prSet/>
      <dgm:spPr/>
      <dgm:t>
        <a:bodyPr/>
        <a:lstStyle/>
        <a:p>
          <a:endParaRPr lang="en-US"/>
        </a:p>
      </dgm:t>
    </dgm:pt>
    <dgm:pt modelId="{15B6191C-3F6F-4B81-BC6F-5E37E42ED936}" type="sibTrans" cxnId="{9C9711B6-4147-4C94-A6C8-4F4F9703C66C}">
      <dgm:prSet/>
      <dgm:spPr/>
      <dgm:t>
        <a:bodyPr/>
        <a:lstStyle/>
        <a:p>
          <a:endParaRPr lang="en-US"/>
        </a:p>
      </dgm:t>
    </dgm:pt>
    <dgm:pt modelId="{C8C8FCCA-2C12-4A8B-B84A-1425F972968C}">
      <dgm:prSet custT="1"/>
      <dgm:spPr/>
      <dgm:t>
        <a:bodyPr/>
        <a:lstStyle/>
        <a:p>
          <a:r>
            <a:rPr lang="en-US" sz="2100" dirty="0"/>
            <a:t>Remedies have three levels of expression : </a:t>
          </a:r>
          <a:r>
            <a:rPr lang="en-US" sz="2100" i="1" dirty="0">
              <a:solidFill>
                <a:srgbClr val="FF0000"/>
              </a:solidFill>
            </a:rPr>
            <a:t>Intrinsic</a:t>
          </a:r>
          <a:r>
            <a:rPr lang="en-US" sz="2100" dirty="0"/>
            <a:t>, </a:t>
          </a:r>
          <a:r>
            <a:rPr lang="en-US" sz="2100" i="1" dirty="0">
              <a:solidFill>
                <a:srgbClr val="FF0000"/>
              </a:solidFill>
            </a:rPr>
            <a:t>Compensated</a:t>
          </a:r>
          <a:r>
            <a:rPr lang="en-US" sz="2100" dirty="0"/>
            <a:t> and </a:t>
          </a:r>
          <a:r>
            <a:rPr lang="en-US" sz="2100" i="1" dirty="0">
              <a:solidFill>
                <a:srgbClr val="FF0000"/>
              </a:solidFill>
            </a:rPr>
            <a:t>Decompensated</a:t>
          </a:r>
          <a:r>
            <a:rPr lang="en-US" sz="2100" dirty="0"/>
            <a:t> states, each matching the </a:t>
          </a:r>
          <a:r>
            <a:rPr lang="en-US" sz="2100" dirty="0" err="1"/>
            <a:t>miasms</a:t>
          </a:r>
          <a:r>
            <a:rPr lang="en-US" sz="2100" dirty="0"/>
            <a:t>- </a:t>
          </a:r>
          <a:r>
            <a:rPr lang="en-US" sz="2100" dirty="0" err="1"/>
            <a:t>Psora</a:t>
          </a:r>
          <a:r>
            <a:rPr lang="en-US" sz="2100" dirty="0"/>
            <a:t>, Sycosis and Syphilis</a:t>
          </a:r>
          <a:r>
            <a:rPr lang="en-US" sz="2000" dirty="0"/>
            <a:t>.</a:t>
          </a:r>
        </a:p>
      </dgm:t>
    </dgm:pt>
    <dgm:pt modelId="{2D025FFB-CFB8-4D0E-9993-45F7ECEDEACD}" type="parTrans" cxnId="{85CBBA63-2F53-4695-978F-08F3A6D9E9C1}">
      <dgm:prSet/>
      <dgm:spPr/>
      <dgm:t>
        <a:bodyPr/>
        <a:lstStyle/>
        <a:p>
          <a:endParaRPr lang="en-US"/>
        </a:p>
      </dgm:t>
    </dgm:pt>
    <dgm:pt modelId="{F2804730-3A85-4A85-A603-ACBC00E5DBB7}" type="sibTrans" cxnId="{85CBBA63-2F53-4695-978F-08F3A6D9E9C1}">
      <dgm:prSet/>
      <dgm:spPr/>
      <dgm:t>
        <a:bodyPr/>
        <a:lstStyle/>
        <a:p>
          <a:endParaRPr lang="en-US"/>
        </a:p>
      </dgm:t>
    </dgm:pt>
    <dgm:pt modelId="{083079BD-6091-41F9-86CC-C4D469D45B7D}" type="pres">
      <dgm:prSet presAssocID="{BA095CB4-4073-4642-9000-0C941BF515B4}" presName="root" presStyleCnt="0">
        <dgm:presLayoutVars>
          <dgm:dir/>
          <dgm:resizeHandles val="exact"/>
        </dgm:presLayoutVars>
      </dgm:prSet>
      <dgm:spPr/>
      <dgm:t>
        <a:bodyPr/>
        <a:lstStyle/>
        <a:p>
          <a:endParaRPr lang="en-US"/>
        </a:p>
      </dgm:t>
    </dgm:pt>
    <dgm:pt modelId="{8652AF1E-8CCC-44F8-80FB-EA42B210E3D0}" type="pres">
      <dgm:prSet presAssocID="{095B77DD-C3F7-4EE9-A767-06D02F06C9F6}" presName="compNode" presStyleCnt="0"/>
      <dgm:spPr/>
    </dgm:pt>
    <dgm:pt modelId="{E10E82D8-3DBC-41DE-9C69-9F291E727043}" type="pres">
      <dgm:prSet presAssocID="{095B77DD-C3F7-4EE9-A767-06D02F06C9F6}"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Magnifying glass"/>
        </a:ext>
      </dgm:extLst>
    </dgm:pt>
    <dgm:pt modelId="{71DD63E2-DD46-4A80-91F0-8808229FDE81}" type="pres">
      <dgm:prSet presAssocID="{095B77DD-C3F7-4EE9-A767-06D02F06C9F6}" presName="spaceRect" presStyleCnt="0"/>
      <dgm:spPr/>
    </dgm:pt>
    <dgm:pt modelId="{E9D446BF-10AA-4C38-B345-71534FD9702C}" type="pres">
      <dgm:prSet presAssocID="{095B77DD-C3F7-4EE9-A767-06D02F06C9F6}" presName="textRect" presStyleLbl="revTx" presStyleIdx="0" presStyleCnt="2">
        <dgm:presLayoutVars>
          <dgm:chMax val="1"/>
          <dgm:chPref val="1"/>
        </dgm:presLayoutVars>
      </dgm:prSet>
      <dgm:spPr/>
      <dgm:t>
        <a:bodyPr/>
        <a:lstStyle/>
        <a:p>
          <a:endParaRPr lang="en-US"/>
        </a:p>
      </dgm:t>
    </dgm:pt>
    <dgm:pt modelId="{208B58F0-F846-4354-9DED-611D95831B40}" type="pres">
      <dgm:prSet presAssocID="{15B6191C-3F6F-4B81-BC6F-5E37E42ED936}" presName="sibTrans" presStyleCnt="0"/>
      <dgm:spPr/>
    </dgm:pt>
    <dgm:pt modelId="{93A7005A-1BCE-49F9-B3E9-3BAEBB9DA6DB}" type="pres">
      <dgm:prSet presAssocID="{C8C8FCCA-2C12-4A8B-B84A-1425F972968C}" presName="compNode" presStyleCnt="0"/>
      <dgm:spPr/>
    </dgm:pt>
    <dgm:pt modelId="{C147F823-C130-4A49-A4CD-807CDE865B48}" type="pres">
      <dgm:prSet presAssocID="{C8C8FCCA-2C12-4A8B-B84A-1425F972968C}" presName="iconRect" presStyleLbl="node1" presStyleIdx="1" presStyleCnt="2"/>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Checkmark"/>
        </a:ext>
      </dgm:extLst>
    </dgm:pt>
    <dgm:pt modelId="{52DE7653-78B8-4D07-8C0B-4159BA74F245}" type="pres">
      <dgm:prSet presAssocID="{C8C8FCCA-2C12-4A8B-B84A-1425F972968C}" presName="spaceRect" presStyleCnt="0"/>
      <dgm:spPr/>
    </dgm:pt>
    <dgm:pt modelId="{06EACB8A-0896-46A9-862B-5838A96CEB27}" type="pres">
      <dgm:prSet presAssocID="{C8C8FCCA-2C12-4A8B-B84A-1425F972968C}" presName="textRect" presStyleLbl="revTx" presStyleIdx="1" presStyleCnt="2">
        <dgm:presLayoutVars>
          <dgm:chMax val="1"/>
          <dgm:chPref val="1"/>
        </dgm:presLayoutVars>
      </dgm:prSet>
      <dgm:spPr/>
      <dgm:t>
        <a:bodyPr/>
        <a:lstStyle/>
        <a:p>
          <a:endParaRPr lang="en-US"/>
        </a:p>
      </dgm:t>
    </dgm:pt>
  </dgm:ptLst>
  <dgm:cxnLst>
    <dgm:cxn modelId="{2544B1FB-804E-4C86-9D0F-FA8EFEEB61EA}" type="presOf" srcId="{095B77DD-C3F7-4EE9-A767-06D02F06C9F6}" destId="{E9D446BF-10AA-4C38-B345-71534FD9702C}" srcOrd="0" destOrd="0" presId="urn:microsoft.com/office/officeart/2018/2/layout/IconLabelList"/>
    <dgm:cxn modelId="{85CBBA63-2F53-4695-978F-08F3A6D9E9C1}" srcId="{BA095CB4-4073-4642-9000-0C941BF515B4}" destId="{C8C8FCCA-2C12-4A8B-B84A-1425F972968C}" srcOrd="1" destOrd="0" parTransId="{2D025FFB-CFB8-4D0E-9993-45F7ECEDEACD}" sibTransId="{F2804730-3A85-4A85-A603-ACBC00E5DBB7}"/>
    <dgm:cxn modelId="{92D85FA2-3065-4D1E-B0D4-E19D22B0E82C}" type="presOf" srcId="{C8C8FCCA-2C12-4A8B-B84A-1425F972968C}" destId="{06EACB8A-0896-46A9-862B-5838A96CEB27}" srcOrd="0" destOrd="0" presId="urn:microsoft.com/office/officeart/2018/2/layout/IconLabelList"/>
    <dgm:cxn modelId="{9C9711B6-4147-4C94-A6C8-4F4F9703C66C}" srcId="{BA095CB4-4073-4642-9000-0C941BF515B4}" destId="{095B77DD-C3F7-4EE9-A767-06D02F06C9F6}" srcOrd="0" destOrd="0" parTransId="{5BA17C26-B992-46B6-BE11-E580C68C9E95}" sibTransId="{15B6191C-3F6F-4B81-BC6F-5E37E42ED936}"/>
    <dgm:cxn modelId="{E0006DDA-D76B-43FA-9DD9-A2A3C42B955C}" type="presOf" srcId="{BA095CB4-4073-4642-9000-0C941BF515B4}" destId="{083079BD-6091-41F9-86CC-C4D469D45B7D}" srcOrd="0" destOrd="0" presId="urn:microsoft.com/office/officeart/2018/2/layout/IconLabelList"/>
    <dgm:cxn modelId="{2D6AD7E0-7141-48F9-9346-BD7367576A48}" type="presParOf" srcId="{083079BD-6091-41F9-86CC-C4D469D45B7D}" destId="{8652AF1E-8CCC-44F8-80FB-EA42B210E3D0}" srcOrd="0" destOrd="0" presId="urn:microsoft.com/office/officeart/2018/2/layout/IconLabelList"/>
    <dgm:cxn modelId="{B1A68A8C-066E-4449-BBDB-539B21E2A423}" type="presParOf" srcId="{8652AF1E-8CCC-44F8-80FB-EA42B210E3D0}" destId="{E10E82D8-3DBC-41DE-9C69-9F291E727043}" srcOrd="0" destOrd="0" presId="urn:microsoft.com/office/officeart/2018/2/layout/IconLabelList"/>
    <dgm:cxn modelId="{78E8AF00-70AD-41E1-8CE6-CD9D3F79C42F}" type="presParOf" srcId="{8652AF1E-8CCC-44F8-80FB-EA42B210E3D0}" destId="{71DD63E2-DD46-4A80-91F0-8808229FDE81}" srcOrd="1" destOrd="0" presId="urn:microsoft.com/office/officeart/2018/2/layout/IconLabelList"/>
    <dgm:cxn modelId="{890B3775-E5F0-4D26-99F5-15216C1E8868}" type="presParOf" srcId="{8652AF1E-8CCC-44F8-80FB-EA42B210E3D0}" destId="{E9D446BF-10AA-4C38-B345-71534FD9702C}" srcOrd="2" destOrd="0" presId="urn:microsoft.com/office/officeart/2018/2/layout/IconLabelList"/>
    <dgm:cxn modelId="{15028D21-ADE7-484B-BD52-62E5742D03FA}" type="presParOf" srcId="{083079BD-6091-41F9-86CC-C4D469D45B7D}" destId="{208B58F0-F846-4354-9DED-611D95831B40}" srcOrd="1" destOrd="0" presId="urn:microsoft.com/office/officeart/2018/2/layout/IconLabelList"/>
    <dgm:cxn modelId="{E7FB73E6-2952-4C7E-93D1-3256B1BEB987}" type="presParOf" srcId="{083079BD-6091-41F9-86CC-C4D469D45B7D}" destId="{93A7005A-1BCE-49F9-B3E9-3BAEBB9DA6DB}" srcOrd="2" destOrd="0" presId="urn:microsoft.com/office/officeart/2018/2/layout/IconLabelList"/>
    <dgm:cxn modelId="{603209EF-5674-4697-A0B9-0651D7B85E73}" type="presParOf" srcId="{93A7005A-1BCE-49F9-B3E9-3BAEBB9DA6DB}" destId="{C147F823-C130-4A49-A4CD-807CDE865B48}" srcOrd="0" destOrd="0" presId="urn:microsoft.com/office/officeart/2018/2/layout/IconLabelList"/>
    <dgm:cxn modelId="{F2F235D3-3026-4825-95C8-87BE4FDC78C1}" type="presParOf" srcId="{93A7005A-1BCE-49F9-B3E9-3BAEBB9DA6DB}" destId="{52DE7653-78B8-4D07-8C0B-4159BA74F245}" srcOrd="1" destOrd="0" presId="urn:microsoft.com/office/officeart/2018/2/layout/IconLabelList"/>
    <dgm:cxn modelId="{CBD0E7B8-36CD-494B-A6DC-469443F630A2}" type="presParOf" srcId="{93A7005A-1BCE-49F9-B3E9-3BAEBB9DA6DB}" destId="{06EACB8A-0896-46A9-862B-5838A96CEB27}" srcOrd="2" destOrd="0" presId="urn:microsoft.com/office/officeart/2018/2/layout/IconLabel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31E41CB-2CF1-40EB-A397-A5DA589A8FD5}" type="doc">
      <dgm:prSet loTypeId="urn:microsoft.com/office/officeart/2005/8/layout/process2" loCatId="process" qsTypeId="urn:microsoft.com/office/officeart/2005/8/quickstyle/simple2" qsCatId="simple" csTypeId="urn:microsoft.com/office/officeart/2005/8/colors/colorful5" csCatId="colorful"/>
      <dgm:spPr/>
      <dgm:t>
        <a:bodyPr/>
        <a:lstStyle/>
        <a:p>
          <a:endParaRPr lang="en-US"/>
        </a:p>
      </dgm:t>
    </dgm:pt>
    <dgm:pt modelId="{EC6DD2C8-69A7-4E12-9D6A-BB616086ED35}">
      <dgm:prSet custT="1"/>
      <dgm:spPr/>
      <dgm:t>
        <a:bodyPr/>
        <a:lstStyle/>
        <a:p>
          <a:r>
            <a:rPr lang="en-US" sz="2000" dirty="0"/>
            <a:t>Every remedy has a sphere of action that determines the quality and intensity of its symptoms and also its unique pathological affinity and expression</a:t>
          </a:r>
        </a:p>
      </dgm:t>
    </dgm:pt>
    <dgm:pt modelId="{E74BC48B-E2CC-4461-837F-4BD62B33F551}" type="parTrans" cxnId="{91D313AD-3B93-4824-B73F-0D40DA580C1E}">
      <dgm:prSet/>
      <dgm:spPr/>
      <dgm:t>
        <a:bodyPr/>
        <a:lstStyle/>
        <a:p>
          <a:endParaRPr lang="en-US"/>
        </a:p>
      </dgm:t>
    </dgm:pt>
    <dgm:pt modelId="{88BF6F50-6E11-4442-9000-C33803E1D300}" type="sibTrans" cxnId="{91D313AD-3B93-4824-B73F-0D40DA580C1E}">
      <dgm:prSet/>
      <dgm:spPr/>
      <dgm:t>
        <a:bodyPr/>
        <a:lstStyle/>
        <a:p>
          <a:endParaRPr lang="en-US"/>
        </a:p>
      </dgm:t>
    </dgm:pt>
    <dgm:pt modelId="{F6D04355-2FC5-4753-8C56-85C201A67EBE}">
      <dgm:prSet/>
      <dgm:spPr/>
      <dgm:t>
        <a:bodyPr/>
        <a:lstStyle/>
        <a:p>
          <a:r>
            <a:rPr lang="en-US" b="1"/>
            <a:t>Intrinsic level: (psora)</a:t>
          </a:r>
          <a:r>
            <a:rPr lang="en-US"/>
            <a:t>“constitutional” state, the basic personality qualities e.g., loves, hates, inspirations, work choices, temperamental qualities, even basic fears and anxieties, basic sleep and dream patterns, food desires and aversions, weather likes and dislikes and basic physiological qualities such as skin, hair and nails and characteristic eruptions, stool, urination, perspiration etc.</a:t>
          </a:r>
        </a:p>
      </dgm:t>
    </dgm:pt>
    <dgm:pt modelId="{4C2B3D02-3440-4A70-BE58-4396C283DF5C}" type="parTrans" cxnId="{AEBD358C-06A5-4854-B6BD-95E9BB0EF341}">
      <dgm:prSet/>
      <dgm:spPr/>
      <dgm:t>
        <a:bodyPr/>
        <a:lstStyle/>
        <a:p>
          <a:endParaRPr lang="en-US"/>
        </a:p>
      </dgm:t>
    </dgm:pt>
    <dgm:pt modelId="{2193CF7A-196C-4987-B6D7-F6119A578CE3}" type="sibTrans" cxnId="{AEBD358C-06A5-4854-B6BD-95E9BB0EF341}">
      <dgm:prSet/>
      <dgm:spPr/>
      <dgm:t>
        <a:bodyPr/>
        <a:lstStyle/>
        <a:p>
          <a:endParaRPr lang="en-US"/>
        </a:p>
      </dgm:t>
    </dgm:pt>
    <dgm:pt modelId="{50A71009-494B-4D9E-AB79-60B72FF7A264}" type="pres">
      <dgm:prSet presAssocID="{231E41CB-2CF1-40EB-A397-A5DA589A8FD5}" presName="linearFlow" presStyleCnt="0">
        <dgm:presLayoutVars>
          <dgm:resizeHandles val="exact"/>
        </dgm:presLayoutVars>
      </dgm:prSet>
      <dgm:spPr/>
      <dgm:t>
        <a:bodyPr/>
        <a:lstStyle/>
        <a:p>
          <a:endParaRPr lang="en-US"/>
        </a:p>
      </dgm:t>
    </dgm:pt>
    <dgm:pt modelId="{1DD14C11-FAB6-4F94-BC6B-EA282B18AB72}" type="pres">
      <dgm:prSet presAssocID="{EC6DD2C8-69A7-4E12-9D6A-BB616086ED35}" presName="node" presStyleLbl="node1" presStyleIdx="0" presStyleCnt="2">
        <dgm:presLayoutVars>
          <dgm:bulletEnabled val="1"/>
        </dgm:presLayoutVars>
      </dgm:prSet>
      <dgm:spPr/>
      <dgm:t>
        <a:bodyPr/>
        <a:lstStyle/>
        <a:p>
          <a:endParaRPr lang="en-US"/>
        </a:p>
      </dgm:t>
    </dgm:pt>
    <dgm:pt modelId="{15D40BCC-1DF9-410C-8BF4-9445EBF486CE}" type="pres">
      <dgm:prSet presAssocID="{88BF6F50-6E11-4442-9000-C33803E1D300}" presName="sibTrans" presStyleLbl="sibTrans2D1" presStyleIdx="0" presStyleCnt="1"/>
      <dgm:spPr/>
      <dgm:t>
        <a:bodyPr/>
        <a:lstStyle/>
        <a:p>
          <a:endParaRPr lang="en-US"/>
        </a:p>
      </dgm:t>
    </dgm:pt>
    <dgm:pt modelId="{68817211-8159-41C0-B182-AFB451BACFAB}" type="pres">
      <dgm:prSet presAssocID="{88BF6F50-6E11-4442-9000-C33803E1D300}" presName="connectorText" presStyleLbl="sibTrans2D1" presStyleIdx="0" presStyleCnt="1"/>
      <dgm:spPr/>
      <dgm:t>
        <a:bodyPr/>
        <a:lstStyle/>
        <a:p>
          <a:endParaRPr lang="en-US"/>
        </a:p>
      </dgm:t>
    </dgm:pt>
    <dgm:pt modelId="{D258A4B9-2EB0-4CA5-8AC2-FF6FEA37BCB2}" type="pres">
      <dgm:prSet presAssocID="{F6D04355-2FC5-4753-8C56-85C201A67EBE}" presName="node" presStyleLbl="node1" presStyleIdx="1" presStyleCnt="2">
        <dgm:presLayoutVars>
          <dgm:bulletEnabled val="1"/>
        </dgm:presLayoutVars>
      </dgm:prSet>
      <dgm:spPr/>
      <dgm:t>
        <a:bodyPr/>
        <a:lstStyle/>
        <a:p>
          <a:endParaRPr lang="en-US"/>
        </a:p>
      </dgm:t>
    </dgm:pt>
  </dgm:ptLst>
  <dgm:cxnLst>
    <dgm:cxn modelId="{CE6E9E24-2DA1-49C2-8568-E77E8B2459DC}" type="presOf" srcId="{88BF6F50-6E11-4442-9000-C33803E1D300}" destId="{68817211-8159-41C0-B182-AFB451BACFAB}" srcOrd="1" destOrd="0" presId="urn:microsoft.com/office/officeart/2005/8/layout/process2"/>
    <dgm:cxn modelId="{AEBD358C-06A5-4854-B6BD-95E9BB0EF341}" srcId="{231E41CB-2CF1-40EB-A397-A5DA589A8FD5}" destId="{F6D04355-2FC5-4753-8C56-85C201A67EBE}" srcOrd="1" destOrd="0" parTransId="{4C2B3D02-3440-4A70-BE58-4396C283DF5C}" sibTransId="{2193CF7A-196C-4987-B6D7-F6119A578CE3}"/>
    <dgm:cxn modelId="{8DD1F9AE-00C9-4DBA-A5A5-0D43D2C4ECA7}" type="presOf" srcId="{EC6DD2C8-69A7-4E12-9D6A-BB616086ED35}" destId="{1DD14C11-FAB6-4F94-BC6B-EA282B18AB72}" srcOrd="0" destOrd="0" presId="urn:microsoft.com/office/officeart/2005/8/layout/process2"/>
    <dgm:cxn modelId="{55434ED4-BB67-476C-9F52-553A36AFAE57}" type="presOf" srcId="{231E41CB-2CF1-40EB-A397-A5DA589A8FD5}" destId="{50A71009-494B-4D9E-AB79-60B72FF7A264}" srcOrd="0" destOrd="0" presId="urn:microsoft.com/office/officeart/2005/8/layout/process2"/>
    <dgm:cxn modelId="{D619C5FC-4990-4757-BD91-21E3FAB1899F}" type="presOf" srcId="{F6D04355-2FC5-4753-8C56-85C201A67EBE}" destId="{D258A4B9-2EB0-4CA5-8AC2-FF6FEA37BCB2}" srcOrd="0" destOrd="0" presId="urn:microsoft.com/office/officeart/2005/8/layout/process2"/>
    <dgm:cxn modelId="{8189E822-B43B-447E-AE87-1AEE671F46BB}" type="presOf" srcId="{88BF6F50-6E11-4442-9000-C33803E1D300}" destId="{15D40BCC-1DF9-410C-8BF4-9445EBF486CE}" srcOrd="0" destOrd="0" presId="urn:microsoft.com/office/officeart/2005/8/layout/process2"/>
    <dgm:cxn modelId="{91D313AD-3B93-4824-B73F-0D40DA580C1E}" srcId="{231E41CB-2CF1-40EB-A397-A5DA589A8FD5}" destId="{EC6DD2C8-69A7-4E12-9D6A-BB616086ED35}" srcOrd="0" destOrd="0" parTransId="{E74BC48B-E2CC-4461-837F-4BD62B33F551}" sibTransId="{88BF6F50-6E11-4442-9000-C33803E1D300}"/>
    <dgm:cxn modelId="{7E84069D-3649-4646-B3CB-FEFDA8A7672A}" type="presParOf" srcId="{50A71009-494B-4D9E-AB79-60B72FF7A264}" destId="{1DD14C11-FAB6-4F94-BC6B-EA282B18AB72}" srcOrd="0" destOrd="0" presId="urn:microsoft.com/office/officeart/2005/8/layout/process2"/>
    <dgm:cxn modelId="{EB6428C5-7907-4D08-B638-CBA25932247D}" type="presParOf" srcId="{50A71009-494B-4D9E-AB79-60B72FF7A264}" destId="{15D40BCC-1DF9-410C-8BF4-9445EBF486CE}" srcOrd="1" destOrd="0" presId="urn:microsoft.com/office/officeart/2005/8/layout/process2"/>
    <dgm:cxn modelId="{038D3E2D-409E-4223-A19A-4A9B4B667DEC}" type="presParOf" srcId="{15D40BCC-1DF9-410C-8BF4-9445EBF486CE}" destId="{68817211-8159-41C0-B182-AFB451BACFAB}" srcOrd="0" destOrd="0" presId="urn:microsoft.com/office/officeart/2005/8/layout/process2"/>
    <dgm:cxn modelId="{D8CEC3F3-A822-412B-86FD-E14A95145E91}" type="presParOf" srcId="{50A71009-494B-4D9E-AB79-60B72FF7A264}" destId="{D258A4B9-2EB0-4CA5-8AC2-FF6FEA37BCB2}" srcOrd="2"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7F6A5-9B29-48AD-94D8-FFE0A539565C}"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C3EA703-D250-497A-8555-E9F400359CED}">
      <dgm:prSet/>
      <dgm:spPr/>
      <dgm:t>
        <a:bodyPr/>
        <a:lstStyle/>
        <a:p>
          <a:r>
            <a:rPr lang="en-US"/>
            <a:t>Drugs having similar  pathogenesis are compared with their differentiating points.</a:t>
          </a:r>
        </a:p>
      </dgm:t>
    </dgm:pt>
    <dgm:pt modelId="{B829B541-3155-406C-9099-12260C1EEF4C}" type="parTrans" cxnId="{17324414-B597-4774-97EF-BCE4FE420519}">
      <dgm:prSet/>
      <dgm:spPr/>
      <dgm:t>
        <a:bodyPr/>
        <a:lstStyle/>
        <a:p>
          <a:endParaRPr lang="en-US"/>
        </a:p>
      </dgm:t>
    </dgm:pt>
    <dgm:pt modelId="{667DC967-116A-4F9F-8F73-F8D836AAA737}" type="sibTrans" cxnId="{17324414-B597-4774-97EF-BCE4FE420519}">
      <dgm:prSet/>
      <dgm:spPr/>
      <dgm:t>
        <a:bodyPr/>
        <a:lstStyle/>
        <a:p>
          <a:endParaRPr lang="en-US"/>
        </a:p>
      </dgm:t>
    </dgm:pt>
    <dgm:pt modelId="{B91C0ABC-4A56-46C3-886C-6A4F5218E803}">
      <dgm:prSet/>
      <dgm:spPr/>
      <dgm:t>
        <a:bodyPr/>
        <a:lstStyle/>
        <a:p>
          <a:r>
            <a:rPr lang="en-US" dirty="0"/>
            <a:t>Can be studied with similarity of pathogenesis at different level</a:t>
          </a:r>
        </a:p>
      </dgm:t>
    </dgm:pt>
    <dgm:pt modelId="{BED127A4-4276-4D91-A6CF-BEC5C8B5DF00}" type="parTrans" cxnId="{80BFE905-3D7E-4D86-BEF1-4EFC69C15BBB}">
      <dgm:prSet/>
      <dgm:spPr/>
      <dgm:t>
        <a:bodyPr/>
        <a:lstStyle/>
        <a:p>
          <a:endParaRPr lang="en-US"/>
        </a:p>
      </dgm:t>
    </dgm:pt>
    <dgm:pt modelId="{95706851-0BBB-4C3E-931E-2917B1B26A42}" type="sibTrans" cxnId="{80BFE905-3D7E-4D86-BEF1-4EFC69C15BBB}">
      <dgm:prSet/>
      <dgm:spPr/>
      <dgm:t>
        <a:bodyPr/>
        <a:lstStyle/>
        <a:p>
          <a:endParaRPr lang="en-US"/>
        </a:p>
      </dgm:t>
    </dgm:pt>
    <dgm:pt modelId="{0AEB010E-EAD6-482A-8ACA-90EBF4824855}">
      <dgm:prSet/>
      <dgm:spPr/>
      <dgm:t>
        <a:bodyPr/>
        <a:lstStyle/>
        <a:p>
          <a:r>
            <a:rPr lang="en-US" dirty="0"/>
            <a:t>At symptomatic  Level </a:t>
          </a:r>
        </a:p>
        <a:p>
          <a:r>
            <a:rPr lang="en-US" dirty="0"/>
            <a:t> Comparative MM by E.A. Farrington, Comparative MM by Gross (no. of drugs 115)</a:t>
          </a:r>
        </a:p>
      </dgm:t>
    </dgm:pt>
    <dgm:pt modelId="{69D7179E-AD19-40FF-8034-40E41E5E80F5}" type="parTrans" cxnId="{92099EE7-EA65-43AB-B1F7-1D28BFDBE7C6}">
      <dgm:prSet/>
      <dgm:spPr/>
      <dgm:t>
        <a:bodyPr/>
        <a:lstStyle/>
        <a:p>
          <a:endParaRPr lang="en-US"/>
        </a:p>
      </dgm:t>
    </dgm:pt>
    <dgm:pt modelId="{6DAC14E8-FB7C-44AD-98F7-98F31E2E15CC}" type="sibTrans" cxnId="{92099EE7-EA65-43AB-B1F7-1D28BFDBE7C6}">
      <dgm:prSet/>
      <dgm:spPr/>
      <dgm:t>
        <a:bodyPr/>
        <a:lstStyle/>
        <a:p>
          <a:endParaRPr lang="en-US"/>
        </a:p>
      </dgm:t>
    </dgm:pt>
    <dgm:pt modelId="{0B83FC99-0C71-4829-B017-9D654FDA42EA}" type="pres">
      <dgm:prSet presAssocID="{F327F6A5-9B29-48AD-94D8-FFE0A539565C}" presName="vert0" presStyleCnt="0">
        <dgm:presLayoutVars>
          <dgm:dir/>
          <dgm:animOne val="branch"/>
          <dgm:animLvl val="lvl"/>
        </dgm:presLayoutVars>
      </dgm:prSet>
      <dgm:spPr/>
      <dgm:t>
        <a:bodyPr/>
        <a:lstStyle/>
        <a:p>
          <a:endParaRPr lang="en-US"/>
        </a:p>
      </dgm:t>
    </dgm:pt>
    <dgm:pt modelId="{E4FDB124-FFC7-4E09-8A02-404D25AA8465}" type="pres">
      <dgm:prSet presAssocID="{EC3EA703-D250-497A-8555-E9F400359CED}" presName="thickLine" presStyleLbl="alignNode1" presStyleIdx="0" presStyleCnt="3"/>
      <dgm:spPr/>
    </dgm:pt>
    <dgm:pt modelId="{5CE4DF5C-D36E-4259-B0F5-41878068F373}" type="pres">
      <dgm:prSet presAssocID="{EC3EA703-D250-497A-8555-E9F400359CED}" presName="horz1" presStyleCnt="0"/>
      <dgm:spPr/>
    </dgm:pt>
    <dgm:pt modelId="{F9321549-B9A5-4BA3-9A26-9BBED71AA03F}" type="pres">
      <dgm:prSet presAssocID="{EC3EA703-D250-497A-8555-E9F400359CED}" presName="tx1" presStyleLbl="revTx" presStyleIdx="0" presStyleCnt="3"/>
      <dgm:spPr/>
      <dgm:t>
        <a:bodyPr/>
        <a:lstStyle/>
        <a:p>
          <a:endParaRPr lang="en-US"/>
        </a:p>
      </dgm:t>
    </dgm:pt>
    <dgm:pt modelId="{BD471391-84AC-437E-9A26-BE7E9B0F7188}" type="pres">
      <dgm:prSet presAssocID="{EC3EA703-D250-497A-8555-E9F400359CED}" presName="vert1" presStyleCnt="0"/>
      <dgm:spPr/>
    </dgm:pt>
    <dgm:pt modelId="{0827A736-CAA7-409B-B537-E7328A2469CD}" type="pres">
      <dgm:prSet presAssocID="{B91C0ABC-4A56-46C3-886C-6A4F5218E803}" presName="thickLine" presStyleLbl="alignNode1" presStyleIdx="1" presStyleCnt="3"/>
      <dgm:spPr/>
    </dgm:pt>
    <dgm:pt modelId="{6CD2EB41-4D25-41FF-8B0E-5524DF3A9C08}" type="pres">
      <dgm:prSet presAssocID="{B91C0ABC-4A56-46C3-886C-6A4F5218E803}" presName="horz1" presStyleCnt="0"/>
      <dgm:spPr/>
    </dgm:pt>
    <dgm:pt modelId="{FE732D66-CED5-4C62-AC3D-9020ED34413A}" type="pres">
      <dgm:prSet presAssocID="{B91C0ABC-4A56-46C3-886C-6A4F5218E803}" presName="tx1" presStyleLbl="revTx" presStyleIdx="1" presStyleCnt="3"/>
      <dgm:spPr/>
      <dgm:t>
        <a:bodyPr/>
        <a:lstStyle/>
        <a:p>
          <a:endParaRPr lang="en-US"/>
        </a:p>
      </dgm:t>
    </dgm:pt>
    <dgm:pt modelId="{50EBBEEC-7016-434E-B9D3-3EADAEBABE51}" type="pres">
      <dgm:prSet presAssocID="{B91C0ABC-4A56-46C3-886C-6A4F5218E803}" presName="vert1" presStyleCnt="0"/>
      <dgm:spPr/>
    </dgm:pt>
    <dgm:pt modelId="{82D393BA-CC36-40FF-9C24-B76985787395}" type="pres">
      <dgm:prSet presAssocID="{0AEB010E-EAD6-482A-8ACA-90EBF4824855}" presName="thickLine" presStyleLbl="alignNode1" presStyleIdx="2" presStyleCnt="3"/>
      <dgm:spPr/>
    </dgm:pt>
    <dgm:pt modelId="{BA85FE31-EF74-4ACB-9FFA-657704E64304}" type="pres">
      <dgm:prSet presAssocID="{0AEB010E-EAD6-482A-8ACA-90EBF4824855}" presName="horz1" presStyleCnt="0"/>
      <dgm:spPr/>
    </dgm:pt>
    <dgm:pt modelId="{1BD263AC-A726-468E-86B8-3FA22A92FE0F}" type="pres">
      <dgm:prSet presAssocID="{0AEB010E-EAD6-482A-8ACA-90EBF4824855}" presName="tx1" presStyleLbl="revTx" presStyleIdx="2" presStyleCnt="3"/>
      <dgm:spPr/>
      <dgm:t>
        <a:bodyPr/>
        <a:lstStyle/>
        <a:p>
          <a:endParaRPr lang="en-US"/>
        </a:p>
      </dgm:t>
    </dgm:pt>
    <dgm:pt modelId="{1BB73DCF-FA28-4F24-874D-387A4E7CC561}" type="pres">
      <dgm:prSet presAssocID="{0AEB010E-EAD6-482A-8ACA-90EBF4824855}" presName="vert1" presStyleCnt="0"/>
      <dgm:spPr/>
    </dgm:pt>
  </dgm:ptLst>
  <dgm:cxnLst>
    <dgm:cxn modelId="{63013D52-D3E2-4A73-94F5-2E54E5D4D672}" type="presOf" srcId="{0AEB010E-EAD6-482A-8ACA-90EBF4824855}" destId="{1BD263AC-A726-468E-86B8-3FA22A92FE0F}" srcOrd="0" destOrd="0" presId="urn:microsoft.com/office/officeart/2008/layout/LinedList"/>
    <dgm:cxn modelId="{72ACC356-09C4-4135-9D96-E310943AF808}" type="presOf" srcId="{B91C0ABC-4A56-46C3-886C-6A4F5218E803}" destId="{FE732D66-CED5-4C62-AC3D-9020ED34413A}" srcOrd="0" destOrd="0" presId="urn:microsoft.com/office/officeart/2008/layout/LinedList"/>
    <dgm:cxn modelId="{17324414-B597-4774-97EF-BCE4FE420519}" srcId="{F327F6A5-9B29-48AD-94D8-FFE0A539565C}" destId="{EC3EA703-D250-497A-8555-E9F400359CED}" srcOrd="0" destOrd="0" parTransId="{B829B541-3155-406C-9099-12260C1EEF4C}" sibTransId="{667DC967-116A-4F9F-8F73-F8D836AAA737}"/>
    <dgm:cxn modelId="{523811A1-5018-4504-9100-5955B790B21F}" type="presOf" srcId="{EC3EA703-D250-497A-8555-E9F400359CED}" destId="{F9321549-B9A5-4BA3-9A26-9BBED71AA03F}" srcOrd="0" destOrd="0" presId="urn:microsoft.com/office/officeart/2008/layout/LinedList"/>
    <dgm:cxn modelId="{92099EE7-EA65-43AB-B1F7-1D28BFDBE7C6}" srcId="{F327F6A5-9B29-48AD-94D8-FFE0A539565C}" destId="{0AEB010E-EAD6-482A-8ACA-90EBF4824855}" srcOrd="2" destOrd="0" parTransId="{69D7179E-AD19-40FF-8034-40E41E5E80F5}" sibTransId="{6DAC14E8-FB7C-44AD-98F7-98F31E2E15CC}"/>
    <dgm:cxn modelId="{80BFE905-3D7E-4D86-BEF1-4EFC69C15BBB}" srcId="{F327F6A5-9B29-48AD-94D8-FFE0A539565C}" destId="{B91C0ABC-4A56-46C3-886C-6A4F5218E803}" srcOrd="1" destOrd="0" parTransId="{BED127A4-4276-4D91-A6CF-BEC5C8B5DF00}" sibTransId="{95706851-0BBB-4C3E-931E-2917B1B26A42}"/>
    <dgm:cxn modelId="{4861CCF3-1E62-460E-B29E-38C4CB8CED60}" type="presOf" srcId="{F327F6A5-9B29-48AD-94D8-FFE0A539565C}" destId="{0B83FC99-0C71-4829-B017-9D654FDA42EA}" srcOrd="0" destOrd="0" presId="urn:microsoft.com/office/officeart/2008/layout/LinedList"/>
    <dgm:cxn modelId="{F9C59133-E20E-45E1-A9B2-40ECF1032ECD}" type="presParOf" srcId="{0B83FC99-0C71-4829-B017-9D654FDA42EA}" destId="{E4FDB124-FFC7-4E09-8A02-404D25AA8465}" srcOrd="0" destOrd="0" presId="urn:microsoft.com/office/officeart/2008/layout/LinedList"/>
    <dgm:cxn modelId="{87E5CF70-609F-4691-BDA5-1F079682F1E3}" type="presParOf" srcId="{0B83FC99-0C71-4829-B017-9D654FDA42EA}" destId="{5CE4DF5C-D36E-4259-B0F5-41878068F373}" srcOrd="1" destOrd="0" presId="urn:microsoft.com/office/officeart/2008/layout/LinedList"/>
    <dgm:cxn modelId="{7C07A353-AA67-48E2-B2C1-EF62BE043E75}" type="presParOf" srcId="{5CE4DF5C-D36E-4259-B0F5-41878068F373}" destId="{F9321549-B9A5-4BA3-9A26-9BBED71AA03F}" srcOrd="0" destOrd="0" presId="urn:microsoft.com/office/officeart/2008/layout/LinedList"/>
    <dgm:cxn modelId="{2DCEBB37-7372-4193-AD06-437E0CBA09BD}" type="presParOf" srcId="{5CE4DF5C-D36E-4259-B0F5-41878068F373}" destId="{BD471391-84AC-437E-9A26-BE7E9B0F7188}" srcOrd="1" destOrd="0" presId="urn:microsoft.com/office/officeart/2008/layout/LinedList"/>
    <dgm:cxn modelId="{10D1784F-E907-447F-9ECE-575CF416215D}" type="presParOf" srcId="{0B83FC99-0C71-4829-B017-9D654FDA42EA}" destId="{0827A736-CAA7-409B-B537-E7328A2469CD}" srcOrd="2" destOrd="0" presId="urn:microsoft.com/office/officeart/2008/layout/LinedList"/>
    <dgm:cxn modelId="{8F6086CC-96E3-4C96-8CD8-0F8932805C9F}" type="presParOf" srcId="{0B83FC99-0C71-4829-B017-9D654FDA42EA}" destId="{6CD2EB41-4D25-41FF-8B0E-5524DF3A9C08}" srcOrd="3" destOrd="0" presId="urn:microsoft.com/office/officeart/2008/layout/LinedList"/>
    <dgm:cxn modelId="{E0CAD78A-C671-48AF-B3A9-D13B3C0743B9}" type="presParOf" srcId="{6CD2EB41-4D25-41FF-8B0E-5524DF3A9C08}" destId="{FE732D66-CED5-4C62-AC3D-9020ED34413A}" srcOrd="0" destOrd="0" presId="urn:microsoft.com/office/officeart/2008/layout/LinedList"/>
    <dgm:cxn modelId="{9478677C-A948-4215-BEDA-2A2F61262114}" type="presParOf" srcId="{6CD2EB41-4D25-41FF-8B0E-5524DF3A9C08}" destId="{50EBBEEC-7016-434E-B9D3-3EADAEBABE51}" srcOrd="1" destOrd="0" presId="urn:microsoft.com/office/officeart/2008/layout/LinedList"/>
    <dgm:cxn modelId="{F5BC4DB5-2DA7-411B-814E-AACDBEAF53C4}" type="presParOf" srcId="{0B83FC99-0C71-4829-B017-9D654FDA42EA}" destId="{82D393BA-CC36-40FF-9C24-B76985787395}" srcOrd="4" destOrd="0" presId="urn:microsoft.com/office/officeart/2008/layout/LinedList"/>
    <dgm:cxn modelId="{18FACE19-9CE6-46DF-862D-56D685A6FA31}" type="presParOf" srcId="{0B83FC99-0C71-4829-B017-9D654FDA42EA}" destId="{BA85FE31-EF74-4ACB-9FFA-657704E64304}" srcOrd="5" destOrd="0" presId="urn:microsoft.com/office/officeart/2008/layout/LinedList"/>
    <dgm:cxn modelId="{82653912-4BA4-4725-8DBE-3730A901D93E}" type="presParOf" srcId="{BA85FE31-EF74-4ACB-9FFA-657704E64304}" destId="{1BD263AC-A726-468E-86B8-3FA22A92FE0F}" srcOrd="0" destOrd="0" presId="urn:microsoft.com/office/officeart/2008/layout/LinedList"/>
    <dgm:cxn modelId="{BDCF6D8F-99B5-419C-A6F9-65613FB7E8B1}" type="presParOf" srcId="{BA85FE31-EF74-4ACB-9FFA-657704E64304}" destId="{1BB73DCF-FA28-4F24-874D-387A4E7CC561}"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C1D3E-DFF3-42EF-B57B-918B28A7B92A}"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3079E98-3160-4F64-9F9F-C1F9DB8E48CD}">
      <dgm:prSet/>
      <dgm:spPr/>
      <dgm:t>
        <a:bodyPr/>
        <a:lstStyle/>
        <a:p>
          <a:r>
            <a:rPr lang="en-US" b="1"/>
            <a:t>Comparison at Organ Level</a:t>
          </a:r>
          <a:r>
            <a:rPr lang="en-US"/>
            <a:t>  :</a:t>
          </a:r>
        </a:p>
      </dgm:t>
    </dgm:pt>
    <dgm:pt modelId="{AA137883-DB48-477D-AFD7-9C1C8A560F89}" type="parTrans" cxnId="{5E5A7282-697B-4F0E-9B9C-21199CBAC8D6}">
      <dgm:prSet/>
      <dgm:spPr/>
      <dgm:t>
        <a:bodyPr/>
        <a:lstStyle/>
        <a:p>
          <a:endParaRPr lang="en-US"/>
        </a:p>
      </dgm:t>
    </dgm:pt>
    <dgm:pt modelId="{4E2B83DB-09ED-4D99-B2A5-544B0FBFDA96}" type="sibTrans" cxnId="{5E5A7282-697B-4F0E-9B9C-21199CBAC8D6}">
      <dgm:prSet/>
      <dgm:spPr/>
      <dgm:t>
        <a:bodyPr/>
        <a:lstStyle/>
        <a:p>
          <a:endParaRPr lang="en-US"/>
        </a:p>
      </dgm:t>
    </dgm:pt>
    <dgm:pt modelId="{7E542053-6133-433F-9071-7B55C0DA9883}">
      <dgm:prSet/>
      <dgm:spPr/>
      <dgm:t>
        <a:bodyPr/>
        <a:lstStyle/>
        <a:p>
          <a:r>
            <a:rPr lang="en-US" dirty="0"/>
            <a:t>Drugs are compared with their indication  for a particular  organ-“organopathic type”.</a:t>
          </a:r>
        </a:p>
        <a:p>
          <a:r>
            <a:rPr lang="en-US" dirty="0" err="1"/>
            <a:t>Eg</a:t>
          </a:r>
          <a:r>
            <a:rPr lang="en-US" dirty="0"/>
            <a:t> : Therapeutics by K.C. </a:t>
          </a:r>
          <a:r>
            <a:rPr lang="en-US" dirty="0" err="1"/>
            <a:t>Bhanja</a:t>
          </a:r>
          <a:endParaRPr lang="en-US" dirty="0"/>
        </a:p>
      </dgm:t>
    </dgm:pt>
    <dgm:pt modelId="{73B15D0B-0F52-4321-A2E7-F7491620CA0E}" type="parTrans" cxnId="{3028684C-C708-46D8-B61E-D0D7FBB4874C}">
      <dgm:prSet/>
      <dgm:spPr/>
      <dgm:t>
        <a:bodyPr/>
        <a:lstStyle/>
        <a:p>
          <a:endParaRPr lang="en-US"/>
        </a:p>
      </dgm:t>
    </dgm:pt>
    <dgm:pt modelId="{94E69064-AEA1-447A-BC7D-8B7F2935E6A4}" type="sibTrans" cxnId="{3028684C-C708-46D8-B61E-D0D7FBB4874C}">
      <dgm:prSet/>
      <dgm:spPr/>
      <dgm:t>
        <a:bodyPr/>
        <a:lstStyle/>
        <a:p>
          <a:endParaRPr lang="en-US"/>
        </a:p>
      </dgm:t>
    </dgm:pt>
    <dgm:pt modelId="{AE5F543D-D917-4945-A72F-66653FD5C7EE}">
      <dgm:prSet/>
      <dgm:spPr/>
      <dgm:t>
        <a:bodyPr/>
        <a:lstStyle/>
        <a:p>
          <a:endParaRPr lang="en-US" dirty="0"/>
        </a:p>
      </dgm:t>
    </dgm:pt>
    <dgm:pt modelId="{5DC3936E-2CFF-45A4-9A23-0CC0D0DCE1D0}" type="parTrans" cxnId="{D330A854-144F-4E1A-AB27-E426FD2EC3AD}">
      <dgm:prSet/>
      <dgm:spPr/>
      <dgm:t>
        <a:bodyPr/>
        <a:lstStyle/>
        <a:p>
          <a:endParaRPr lang="en-US"/>
        </a:p>
      </dgm:t>
    </dgm:pt>
    <dgm:pt modelId="{2412EB0C-309F-433A-BA8E-BEEDD748F288}" type="sibTrans" cxnId="{D330A854-144F-4E1A-AB27-E426FD2EC3AD}">
      <dgm:prSet/>
      <dgm:spPr/>
      <dgm:t>
        <a:bodyPr/>
        <a:lstStyle/>
        <a:p>
          <a:endParaRPr lang="en-US"/>
        </a:p>
      </dgm:t>
    </dgm:pt>
    <dgm:pt modelId="{F09B8F9E-CA67-438C-86F8-448961932D17}">
      <dgm:prSet/>
      <dgm:spPr/>
      <dgm:t>
        <a:bodyPr/>
        <a:lstStyle/>
        <a:p>
          <a:r>
            <a:rPr lang="en-US"/>
            <a:t>Drugs  having </a:t>
          </a:r>
          <a:r>
            <a:rPr lang="en-US" b="1"/>
            <a:t>resemblance to each other in overall action </a:t>
          </a:r>
          <a:r>
            <a:rPr lang="en-US"/>
            <a:t>compared.  Eg : Cina and Chamomilla in the book -Children types by Douglas.</a:t>
          </a:r>
        </a:p>
      </dgm:t>
    </dgm:pt>
    <dgm:pt modelId="{D83969E1-D78E-4A8C-965E-28170B66F335}" type="parTrans" cxnId="{CB238386-5683-4E46-AD51-A7C41C2048A3}">
      <dgm:prSet/>
      <dgm:spPr/>
      <dgm:t>
        <a:bodyPr/>
        <a:lstStyle/>
        <a:p>
          <a:endParaRPr lang="en-US"/>
        </a:p>
      </dgm:t>
    </dgm:pt>
    <dgm:pt modelId="{9CAD24E5-D267-47F1-8DF1-F02BAD148341}" type="sibTrans" cxnId="{CB238386-5683-4E46-AD51-A7C41C2048A3}">
      <dgm:prSet/>
      <dgm:spPr/>
      <dgm:t>
        <a:bodyPr/>
        <a:lstStyle/>
        <a:p>
          <a:endParaRPr lang="en-US"/>
        </a:p>
      </dgm:t>
    </dgm:pt>
    <dgm:pt modelId="{2F9E6B82-9E5B-4B6A-A76D-21A6B0C23F2A}" type="pres">
      <dgm:prSet presAssocID="{4E5C1D3E-DFF3-42EF-B57B-918B28A7B92A}" presName="vert0" presStyleCnt="0">
        <dgm:presLayoutVars>
          <dgm:dir/>
          <dgm:animOne val="branch"/>
          <dgm:animLvl val="lvl"/>
        </dgm:presLayoutVars>
      </dgm:prSet>
      <dgm:spPr/>
      <dgm:t>
        <a:bodyPr/>
        <a:lstStyle/>
        <a:p>
          <a:endParaRPr lang="en-US"/>
        </a:p>
      </dgm:t>
    </dgm:pt>
    <dgm:pt modelId="{8CC0649C-88B4-4217-8599-EC2D2FD9A61D}" type="pres">
      <dgm:prSet presAssocID="{03079E98-3160-4F64-9F9F-C1F9DB8E48CD}" presName="thickLine" presStyleLbl="alignNode1" presStyleIdx="0" presStyleCnt="4"/>
      <dgm:spPr/>
    </dgm:pt>
    <dgm:pt modelId="{878F8E48-C757-4498-BD68-F09FEF9AFABD}" type="pres">
      <dgm:prSet presAssocID="{03079E98-3160-4F64-9F9F-C1F9DB8E48CD}" presName="horz1" presStyleCnt="0"/>
      <dgm:spPr/>
    </dgm:pt>
    <dgm:pt modelId="{F01F4680-BDE9-4236-AD8C-3E5248869353}" type="pres">
      <dgm:prSet presAssocID="{03079E98-3160-4F64-9F9F-C1F9DB8E48CD}" presName="tx1" presStyleLbl="revTx" presStyleIdx="0" presStyleCnt="4"/>
      <dgm:spPr/>
      <dgm:t>
        <a:bodyPr/>
        <a:lstStyle/>
        <a:p>
          <a:endParaRPr lang="en-US"/>
        </a:p>
      </dgm:t>
    </dgm:pt>
    <dgm:pt modelId="{6D5C4196-F1F9-45EF-8B08-C92B39C5D1A8}" type="pres">
      <dgm:prSet presAssocID="{03079E98-3160-4F64-9F9F-C1F9DB8E48CD}" presName="vert1" presStyleCnt="0"/>
      <dgm:spPr/>
    </dgm:pt>
    <dgm:pt modelId="{FD7C8E36-06CB-4768-9743-6D75C51E94A7}" type="pres">
      <dgm:prSet presAssocID="{7E542053-6133-433F-9071-7B55C0DA9883}" presName="thickLine" presStyleLbl="alignNode1" presStyleIdx="1" presStyleCnt="4"/>
      <dgm:spPr/>
    </dgm:pt>
    <dgm:pt modelId="{54DB5400-6AFB-4B3D-A36B-117B28936ECE}" type="pres">
      <dgm:prSet presAssocID="{7E542053-6133-433F-9071-7B55C0DA9883}" presName="horz1" presStyleCnt="0"/>
      <dgm:spPr/>
    </dgm:pt>
    <dgm:pt modelId="{B2D60228-D28E-4C9A-8F01-F97347CDB88B}" type="pres">
      <dgm:prSet presAssocID="{7E542053-6133-433F-9071-7B55C0DA9883}" presName="tx1" presStyleLbl="revTx" presStyleIdx="1" presStyleCnt="4"/>
      <dgm:spPr/>
      <dgm:t>
        <a:bodyPr/>
        <a:lstStyle/>
        <a:p>
          <a:endParaRPr lang="en-US"/>
        </a:p>
      </dgm:t>
    </dgm:pt>
    <dgm:pt modelId="{434D8F42-792F-4FC1-9521-D09E2A9300A2}" type="pres">
      <dgm:prSet presAssocID="{7E542053-6133-433F-9071-7B55C0DA9883}" presName="vert1" presStyleCnt="0"/>
      <dgm:spPr/>
    </dgm:pt>
    <dgm:pt modelId="{6C0F2299-AC67-4ABF-BDAA-EED06DF8F8B8}" type="pres">
      <dgm:prSet presAssocID="{AE5F543D-D917-4945-A72F-66653FD5C7EE}" presName="thickLine" presStyleLbl="alignNode1" presStyleIdx="2" presStyleCnt="4"/>
      <dgm:spPr/>
    </dgm:pt>
    <dgm:pt modelId="{3C8C07A2-5D46-416A-9211-7547BCC50BBE}" type="pres">
      <dgm:prSet presAssocID="{AE5F543D-D917-4945-A72F-66653FD5C7EE}" presName="horz1" presStyleCnt="0"/>
      <dgm:spPr/>
    </dgm:pt>
    <dgm:pt modelId="{768CE836-EA68-44A5-B131-35505D2A1511}" type="pres">
      <dgm:prSet presAssocID="{AE5F543D-D917-4945-A72F-66653FD5C7EE}" presName="tx1" presStyleLbl="revTx" presStyleIdx="2" presStyleCnt="4"/>
      <dgm:spPr/>
      <dgm:t>
        <a:bodyPr/>
        <a:lstStyle/>
        <a:p>
          <a:endParaRPr lang="en-US"/>
        </a:p>
      </dgm:t>
    </dgm:pt>
    <dgm:pt modelId="{A520EB2B-57B3-490B-8F71-96E0AC3384DC}" type="pres">
      <dgm:prSet presAssocID="{AE5F543D-D917-4945-A72F-66653FD5C7EE}" presName="vert1" presStyleCnt="0"/>
      <dgm:spPr/>
    </dgm:pt>
    <dgm:pt modelId="{1ABFD123-CDB1-4999-B009-9BD3C45C9A4B}" type="pres">
      <dgm:prSet presAssocID="{F09B8F9E-CA67-438C-86F8-448961932D17}" presName="thickLine" presStyleLbl="alignNode1" presStyleIdx="3" presStyleCnt="4"/>
      <dgm:spPr/>
    </dgm:pt>
    <dgm:pt modelId="{2F65EC9C-84BE-4EA7-979E-ADC9507B1C83}" type="pres">
      <dgm:prSet presAssocID="{F09B8F9E-CA67-438C-86F8-448961932D17}" presName="horz1" presStyleCnt="0"/>
      <dgm:spPr/>
    </dgm:pt>
    <dgm:pt modelId="{A773ED7F-AE2B-4458-BBC0-454D06A55928}" type="pres">
      <dgm:prSet presAssocID="{F09B8F9E-CA67-438C-86F8-448961932D17}" presName="tx1" presStyleLbl="revTx" presStyleIdx="3" presStyleCnt="4"/>
      <dgm:spPr/>
      <dgm:t>
        <a:bodyPr/>
        <a:lstStyle/>
        <a:p>
          <a:endParaRPr lang="en-US"/>
        </a:p>
      </dgm:t>
    </dgm:pt>
    <dgm:pt modelId="{274FACD2-331B-445F-9AC8-E53B5F19841A}" type="pres">
      <dgm:prSet presAssocID="{F09B8F9E-CA67-438C-86F8-448961932D17}" presName="vert1" presStyleCnt="0"/>
      <dgm:spPr/>
    </dgm:pt>
  </dgm:ptLst>
  <dgm:cxnLst>
    <dgm:cxn modelId="{5E5A7282-697B-4F0E-9B9C-21199CBAC8D6}" srcId="{4E5C1D3E-DFF3-42EF-B57B-918B28A7B92A}" destId="{03079E98-3160-4F64-9F9F-C1F9DB8E48CD}" srcOrd="0" destOrd="0" parTransId="{AA137883-DB48-477D-AFD7-9C1C8A560F89}" sibTransId="{4E2B83DB-09ED-4D99-B2A5-544B0FBFDA96}"/>
    <dgm:cxn modelId="{B6D5D19B-5E1B-4357-8363-FFB5CAFE157A}" type="presOf" srcId="{AE5F543D-D917-4945-A72F-66653FD5C7EE}" destId="{768CE836-EA68-44A5-B131-35505D2A1511}" srcOrd="0" destOrd="0" presId="urn:microsoft.com/office/officeart/2008/layout/LinedList"/>
    <dgm:cxn modelId="{A564D1CF-D258-42C0-B8E0-F9DEC74AB98A}" type="presOf" srcId="{7E542053-6133-433F-9071-7B55C0DA9883}" destId="{B2D60228-D28E-4C9A-8F01-F97347CDB88B}" srcOrd="0" destOrd="0" presId="urn:microsoft.com/office/officeart/2008/layout/LinedList"/>
    <dgm:cxn modelId="{D330A854-144F-4E1A-AB27-E426FD2EC3AD}" srcId="{4E5C1D3E-DFF3-42EF-B57B-918B28A7B92A}" destId="{AE5F543D-D917-4945-A72F-66653FD5C7EE}" srcOrd="2" destOrd="0" parTransId="{5DC3936E-2CFF-45A4-9A23-0CC0D0DCE1D0}" sibTransId="{2412EB0C-309F-433A-BA8E-BEEDD748F288}"/>
    <dgm:cxn modelId="{A2A25E07-0A0A-4923-871A-784F1E5985F4}" type="presOf" srcId="{03079E98-3160-4F64-9F9F-C1F9DB8E48CD}" destId="{F01F4680-BDE9-4236-AD8C-3E5248869353}" srcOrd="0" destOrd="0" presId="urn:microsoft.com/office/officeart/2008/layout/LinedList"/>
    <dgm:cxn modelId="{B71FA413-C886-4AFA-A1D7-C39354D9082C}" type="presOf" srcId="{F09B8F9E-CA67-438C-86F8-448961932D17}" destId="{A773ED7F-AE2B-4458-BBC0-454D06A55928}" srcOrd="0" destOrd="0" presId="urn:microsoft.com/office/officeart/2008/layout/LinedList"/>
    <dgm:cxn modelId="{3028684C-C708-46D8-B61E-D0D7FBB4874C}" srcId="{4E5C1D3E-DFF3-42EF-B57B-918B28A7B92A}" destId="{7E542053-6133-433F-9071-7B55C0DA9883}" srcOrd="1" destOrd="0" parTransId="{73B15D0B-0F52-4321-A2E7-F7491620CA0E}" sibTransId="{94E69064-AEA1-447A-BC7D-8B7F2935E6A4}"/>
    <dgm:cxn modelId="{209D1867-C0F2-45DC-9B26-08D34444EA6A}" type="presOf" srcId="{4E5C1D3E-DFF3-42EF-B57B-918B28A7B92A}" destId="{2F9E6B82-9E5B-4B6A-A76D-21A6B0C23F2A}" srcOrd="0" destOrd="0" presId="urn:microsoft.com/office/officeart/2008/layout/LinedList"/>
    <dgm:cxn modelId="{CB238386-5683-4E46-AD51-A7C41C2048A3}" srcId="{4E5C1D3E-DFF3-42EF-B57B-918B28A7B92A}" destId="{F09B8F9E-CA67-438C-86F8-448961932D17}" srcOrd="3" destOrd="0" parTransId="{D83969E1-D78E-4A8C-965E-28170B66F335}" sibTransId="{9CAD24E5-D267-47F1-8DF1-F02BAD148341}"/>
    <dgm:cxn modelId="{9BE3AFF9-5DF9-49E8-A3EA-5403739EA0F5}" type="presParOf" srcId="{2F9E6B82-9E5B-4B6A-A76D-21A6B0C23F2A}" destId="{8CC0649C-88B4-4217-8599-EC2D2FD9A61D}" srcOrd="0" destOrd="0" presId="urn:microsoft.com/office/officeart/2008/layout/LinedList"/>
    <dgm:cxn modelId="{8EF85594-A1A8-4252-A616-8C82F956CF5B}" type="presParOf" srcId="{2F9E6B82-9E5B-4B6A-A76D-21A6B0C23F2A}" destId="{878F8E48-C757-4498-BD68-F09FEF9AFABD}" srcOrd="1" destOrd="0" presId="urn:microsoft.com/office/officeart/2008/layout/LinedList"/>
    <dgm:cxn modelId="{E2AE7005-D791-484A-89A6-AEA5D83F69D8}" type="presParOf" srcId="{878F8E48-C757-4498-BD68-F09FEF9AFABD}" destId="{F01F4680-BDE9-4236-AD8C-3E5248869353}" srcOrd="0" destOrd="0" presId="urn:microsoft.com/office/officeart/2008/layout/LinedList"/>
    <dgm:cxn modelId="{D09C5453-A84D-4A3D-AD16-5BAE642E6C34}" type="presParOf" srcId="{878F8E48-C757-4498-BD68-F09FEF9AFABD}" destId="{6D5C4196-F1F9-45EF-8B08-C92B39C5D1A8}" srcOrd="1" destOrd="0" presId="urn:microsoft.com/office/officeart/2008/layout/LinedList"/>
    <dgm:cxn modelId="{EBB50343-6BD0-4D55-98CF-EAC82095F556}" type="presParOf" srcId="{2F9E6B82-9E5B-4B6A-A76D-21A6B0C23F2A}" destId="{FD7C8E36-06CB-4768-9743-6D75C51E94A7}" srcOrd="2" destOrd="0" presId="urn:microsoft.com/office/officeart/2008/layout/LinedList"/>
    <dgm:cxn modelId="{98AB75BE-3FE8-4A20-B8D0-9A7E0B392241}" type="presParOf" srcId="{2F9E6B82-9E5B-4B6A-A76D-21A6B0C23F2A}" destId="{54DB5400-6AFB-4B3D-A36B-117B28936ECE}" srcOrd="3" destOrd="0" presId="urn:microsoft.com/office/officeart/2008/layout/LinedList"/>
    <dgm:cxn modelId="{3E7DF463-D615-4D84-A2FB-759AABE987E3}" type="presParOf" srcId="{54DB5400-6AFB-4B3D-A36B-117B28936ECE}" destId="{B2D60228-D28E-4C9A-8F01-F97347CDB88B}" srcOrd="0" destOrd="0" presId="urn:microsoft.com/office/officeart/2008/layout/LinedList"/>
    <dgm:cxn modelId="{778F326B-2D61-4173-8861-264791245298}" type="presParOf" srcId="{54DB5400-6AFB-4B3D-A36B-117B28936ECE}" destId="{434D8F42-792F-4FC1-9521-D09E2A9300A2}" srcOrd="1" destOrd="0" presId="urn:microsoft.com/office/officeart/2008/layout/LinedList"/>
    <dgm:cxn modelId="{4F7D7DAA-8393-4C29-9E8F-CB67536708F7}" type="presParOf" srcId="{2F9E6B82-9E5B-4B6A-A76D-21A6B0C23F2A}" destId="{6C0F2299-AC67-4ABF-BDAA-EED06DF8F8B8}" srcOrd="4" destOrd="0" presId="urn:microsoft.com/office/officeart/2008/layout/LinedList"/>
    <dgm:cxn modelId="{05D460C8-9C5F-4520-B34E-244040C8CC0F}" type="presParOf" srcId="{2F9E6B82-9E5B-4B6A-A76D-21A6B0C23F2A}" destId="{3C8C07A2-5D46-416A-9211-7547BCC50BBE}" srcOrd="5" destOrd="0" presId="urn:microsoft.com/office/officeart/2008/layout/LinedList"/>
    <dgm:cxn modelId="{670F22A6-20D8-4FF6-8F88-10E6B51E7DA3}" type="presParOf" srcId="{3C8C07A2-5D46-416A-9211-7547BCC50BBE}" destId="{768CE836-EA68-44A5-B131-35505D2A1511}" srcOrd="0" destOrd="0" presId="urn:microsoft.com/office/officeart/2008/layout/LinedList"/>
    <dgm:cxn modelId="{4E2096EB-2CD7-4AAA-ABB3-30BDC7CF2C2D}" type="presParOf" srcId="{3C8C07A2-5D46-416A-9211-7547BCC50BBE}" destId="{A520EB2B-57B3-490B-8F71-96E0AC3384DC}" srcOrd="1" destOrd="0" presId="urn:microsoft.com/office/officeart/2008/layout/LinedList"/>
    <dgm:cxn modelId="{22C567AE-92EC-4907-9B5C-91321DE248BA}" type="presParOf" srcId="{2F9E6B82-9E5B-4B6A-A76D-21A6B0C23F2A}" destId="{1ABFD123-CDB1-4999-B009-9BD3C45C9A4B}" srcOrd="6" destOrd="0" presId="urn:microsoft.com/office/officeart/2008/layout/LinedList"/>
    <dgm:cxn modelId="{63A8BD09-1F2C-4056-AE2E-607CF059F9CF}" type="presParOf" srcId="{2F9E6B82-9E5B-4B6A-A76D-21A6B0C23F2A}" destId="{2F65EC9C-84BE-4EA7-979E-ADC9507B1C83}" srcOrd="7" destOrd="0" presId="urn:microsoft.com/office/officeart/2008/layout/LinedList"/>
    <dgm:cxn modelId="{42D83701-9569-4F10-9603-23DB87D0BFDB}" type="presParOf" srcId="{2F65EC9C-84BE-4EA7-979E-ADC9507B1C83}" destId="{A773ED7F-AE2B-4458-BBC0-454D06A55928}" srcOrd="0" destOrd="0" presId="urn:microsoft.com/office/officeart/2008/layout/LinedList"/>
    <dgm:cxn modelId="{BD24695A-9755-4E70-8712-9453FF7ED92D}" type="presParOf" srcId="{2F65EC9C-84BE-4EA7-979E-ADC9507B1C83}" destId="{274FACD2-331B-445F-9AC8-E53B5F19841A}"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FDFD54-87C3-43E6-B02C-391753E8BB3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0D61133-0827-4CA9-8308-BC5D6D11E2DF}">
      <dgm:prSet/>
      <dgm:spPr/>
      <dgm:t>
        <a:bodyPr/>
        <a:lstStyle/>
        <a:p>
          <a:r>
            <a:rPr lang="en-US"/>
            <a:t>In order to master the art of prescription one should not only learn MM but should also be able to differentiate between remedies. </a:t>
          </a:r>
        </a:p>
      </dgm:t>
    </dgm:pt>
    <dgm:pt modelId="{F1B5E244-A4FD-4DEB-BF1C-476990FAB91C}" type="parTrans" cxnId="{AD52A637-EACB-49AA-9DC7-59B09AC83E6A}">
      <dgm:prSet/>
      <dgm:spPr/>
      <dgm:t>
        <a:bodyPr/>
        <a:lstStyle/>
        <a:p>
          <a:endParaRPr lang="en-US"/>
        </a:p>
      </dgm:t>
    </dgm:pt>
    <dgm:pt modelId="{5FBAC169-491A-40BD-A998-F33BE92D5DA5}" type="sibTrans" cxnId="{AD52A637-EACB-49AA-9DC7-59B09AC83E6A}">
      <dgm:prSet/>
      <dgm:spPr/>
      <dgm:t>
        <a:bodyPr/>
        <a:lstStyle/>
        <a:p>
          <a:endParaRPr lang="en-US"/>
        </a:p>
      </dgm:t>
    </dgm:pt>
    <dgm:pt modelId="{D2818AE8-C51C-4C8E-8D35-DCF4DA85EECD}">
      <dgm:prSet/>
      <dgm:spPr/>
      <dgm:t>
        <a:bodyPr/>
        <a:lstStyle/>
        <a:p>
          <a:r>
            <a:rPr lang="en-US"/>
            <a:t>Comparative MM is one of the finer ways of understanding the distinct nature of each remedy</a:t>
          </a:r>
        </a:p>
      </dgm:t>
    </dgm:pt>
    <dgm:pt modelId="{CE0CA0CB-D8D3-4A2D-A7E3-AC0C9B655B5F}" type="parTrans" cxnId="{F73423FD-B66B-4D10-84C1-0B9A28013BEA}">
      <dgm:prSet/>
      <dgm:spPr/>
      <dgm:t>
        <a:bodyPr/>
        <a:lstStyle/>
        <a:p>
          <a:endParaRPr lang="en-US"/>
        </a:p>
      </dgm:t>
    </dgm:pt>
    <dgm:pt modelId="{2EA68E8F-26EB-4B0B-8E0D-A0A4DC237646}" type="sibTrans" cxnId="{F73423FD-B66B-4D10-84C1-0B9A28013BEA}">
      <dgm:prSet/>
      <dgm:spPr/>
      <dgm:t>
        <a:bodyPr/>
        <a:lstStyle/>
        <a:p>
          <a:endParaRPr lang="en-US"/>
        </a:p>
      </dgm:t>
    </dgm:pt>
    <dgm:pt modelId="{C74140E7-ED8F-4FE2-AC04-E242DC9EA9FC}">
      <dgm:prSet/>
      <dgm:spPr/>
      <dgm:t>
        <a:bodyPr/>
        <a:lstStyle/>
        <a:p>
          <a:r>
            <a:rPr lang="en-US"/>
            <a:t>It is also a step towards reducing the probability of error in our prescriptions.</a:t>
          </a:r>
        </a:p>
      </dgm:t>
    </dgm:pt>
    <dgm:pt modelId="{D8BC892B-5783-426D-B7F8-CE2A04F88BF0}" type="parTrans" cxnId="{41E7E4BA-0011-4245-9641-E34CED745016}">
      <dgm:prSet/>
      <dgm:spPr/>
      <dgm:t>
        <a:bodyPr/>
        <a:lstStyle/>
        <a:p>
          <a:endParaRPr lang="en-US"/>
        </a:p>
      </dgm:t>
    </dgm:pt>
    <dgm:pt modelId="{7703ABE5-2750-4434-AAFE-3CFBF709F13C}" type="sibTrans" cxnId="{41E7E4BA-0011-4245-9641-E34CED745016}">
      <dgm:prSet/>
      <dgm:spPr/>
      <dgm:t>
        <a:bodyPr/>
        <a:lstStyle/>
        <a:p>
          <a:endParaRPr lang="en-US"/>
        </a:p>
      </dgm:t>
    </dgm:pt>
    <dgm:pt modelId="{3CA738BD-346A-4D1C-BAC8-A6CD9AA54ED5}" type="pres">
      <dgm:prSet presAssocID="{E2FDFD54-87C3-43E6-B02C-391753E8BB36}" presName="vert0" presStyleCnt="0">
        <dgm:presLayoutVars>
          <dgm:dir/>
          <dgm:animOne val="branch"/>
          <dgm:animLvl val="lvl"/>
        </dgm:presLayoutVars>
      </dgm:prSet>
      <dgm:spPr/>
      <dgm:t>
        <a:bodyPr/>
        <a:lstStyle/>
        <a:p>
          <a:endParaRPr lang="en-US"/>
        </a:p>
      </dgm:t>
    </dgm:pt>
    <dgm:pt modelId="{0DF50725-2D65-438C-A910-852658418E22}" type="pres">
      <dgm:prSet presAssocID="{90D61133-0827-4CA9-8308-BC5D6D11E2DF}" presName="thickLine" presStyleLbl="alignNode1" presStyleIdx="0" presStyleCnt="3"/>
      <dgm:spPr/>
    </dgm:pt>
    <dgm:pt modelId="{E051D952-D915-4F5E-ACD1-3B0D96AA0699}" type="pres">
      <dgm:prSet presAssocID="{90D61133-0827-4CA9-8308-BC5D6D11E2DF}" presName="horz1" presStyleCnt="0"/>
      <dgm:spPr/>
    </dgm:pt>
    <dgm:pt modelId="{F34C9FE9-D460-4762-84EF-3603539BC18E}" type="pres">
      <dgm:prSet presAssocID="{90D61133-0827-4CA9-8308-BC5D6D11E2DF}" presName="tx1" presStyleLbl="revTx" presStyleIdx="0" presStyleCnt="3"/>
      <dgm:spPr/>
      <dgm:t>
        <a:bodyPr/>
        <a:lstStyle/>
        <a:p>
          <a:endParaRPr lang="en-US"/>
        </a:p>
      </dgm:t>
    </dgm:pt>
    <dgm:pt modelId="{A469900F-1DBF-4F2E-B3D9-DECE06422E2E}" type="pres">
      <dgm:prSet presAssocID="{90D61133-0827-4CA9-8308-BC5D6D11E2DF}" presName="vert1" presStyleCnt="0"/>
      <dgm:spPr/>
    </dgm:pt>
    <dgm:pt modelId="{6086C138-9627-4981-92E3-A64656617EFA}" type="pres">
      <dgm:prSet presAssocID="{D2818AE8-C51C-4C8E-8D35-DCF4DA85EECD}" presName="thickLine" presStyleLbl="alignNode1" presStyleIdx="1" presStyleCnt="3"/>
      <dgm:spPr/>
    </dgm:pt>
    <dgm:pt modelId="{D36CD1B2-A1A1-4877-B9D5-2CEFE397581B}" type="pres">
      <dgm:prSet presAssocID="{D2818AE8-C51C-4C8E-8D35-DCF4DA85EECD}" presName="horz1" presStyleCnt="0"/>
      <dgm:spPr/>
    </dgm:pt>
    <dgm:pt modelId="{6A73D866-072C-48B4-9025-35C46CDBF71A}" type="pres">
      <dgm:prSet presAssocID="{D2818AE8-C51C-4C8E-8D35-DCF4DA85EECD}" presName="tx1" presStyleLbl="revTx" presStyleIdx="1" presStyleCnt="3"/>
      <dgm:spPr/>
      <dgm:t>
        <a:bodyPr/>
        <a:lstStyle/>
        <a:p>
          <a:endParaRPr lang="en-US"/>
        </a:p>
      </dgm:t>
    </dgm:pt>
    <dgm:pt modelId="{D380084E-B7D3-4C54-BCF3-1C699B2BC8EE}" type="pres">
      <dgm:prSet presAssocID="{D2818AE8-C51C-4C8E-8D35-DCF4DA85EECD}" presName="vert1" presStyleCnt="0"/>
      <dgm:spPr/>
    </dgm:pt>
    <dgm:pt modelId="{B5033E63-A47F-48FA-ACEF-00BC66BE523F}" type="pres">
      <dgm:prSet presAssocID="{C74140E7-ED8F-4FE2-AC04-E242DC9EA9FC}" presName="thickLine" presStyleLbl="alignNode1" presStyleIdx="2" presStyleCnt="3"/>
      <dgm:spPr/>
    </dgm:pt>
    <dgm:pt modelId="{7F5B9950-CD3C-40AD-A3A4-A0F815A35AA4}" type="pres">
      <dgm:prSet presAssocID="{C74140E7-ED8F-4FE2-AC04-E242DC9EA9FC}" presName="horz1" presStyleCnt="0"/>
      <dgm:spPr/>
    </dgm:pt>
    <dgm:pt modelId="{DEC3DD5A-6712-4B4D-AB66-6DE43AB517D0}" type="pres">
      <dgm:prSet presAssocID="{C74140E7-ED8F-4FE2-AC04-E242DC9EA9FC}" presName="tx1" presStyleLbl="revTx" presStyleIdx="2" presStyleCnt="3"/>
      <dgm:spPr/>
      <dgm:t>
        <a:bodyPr/>
        <a:lstStyle/>
        <a:p>
          <a:endParaRPr lang="en-US"/>
        </a:p>
      </dgm:t>
    </dgm:pt>
    <dgm:pt modelId="{A1861DD8-316A-40C5-8DDF-A479CBAF96DA}" type="pres">
      <dgm:prSet presAssocID="{C74140E7-ED8F-4FE2-AC04-E242DC9EA9FC}" presName="vert1" presStyleCnt="0"/>
      <dgm:spPr/>
    </dgm:pt>
  </dgm:ptLst>
  <dgm:cxnLst>
    <dgm:cxn modelId="{CDEFD713-416C-43AF-A7A0-660CC4D1F3CC}" type="presOf" srcId="{90D61133-0827-4CA9-8308-BC5D6D11E2DF}" destId="{F34C9FE9-D460-4762-84EF-3603539BC18E}" srcOrd="0" destOrd="0" presId="urn:microsoft.com/office/officeart/2008/layout/LinedList"/>
    <dgm:cxn modelId="{AD52A637-EACB-49AA-9DC7-59B09AC83E6A}" srcId="{E2FDFD54-87C3-43E6-B02C-391753E8BB36}" destId="{90D61133-0827-4CA9-8308-BC5D6D11E2DF}" srcOrd="0" destOrd="0" parTransId="{F1B5E244-A4FD-4DEB-BF1C-476990FAB91C}" sibTransId="{5FBAC169-491A-40BD-A998-F33BE92D5DA5}"/>
    <dgm:cxn modelId="{444D966E-97D3-44CE-A097-BA246F3568CA}" type="presOf" srcId="{C74140E7-ED8F-4FE2-AC04-E242DC9EA9FC}" destId="{DEC3DD5A-6712-4B4D-AB66-6DE43AB517D0}" srcOrd="0" destOrd="0" presId="urn:microsoft.com/office/officeart/2008/layout/LinedList"/>
    <dgm:cxn modelId="{41E7E4BA-0011-4245-9641-E34CED745016}" srcId="{E2FDFD54-87C3-43E6-B02C-391753E8BB36}" destId="{C74140E7-ED8F-4FE2-AC04-E242DC9EA9FC}" srcOrd="2" destOrd="0" parTransId="{D8BC892B-5783-426D-B7F8-CE2A04F88BF0}" sibTransId="{7703ABE5-2750-4434-AAFE-3CFBF709F13C}"/>
    <dgm:cxn modelId="{343329A7-7807-477D-815F-CBF07EBF5F6A}" type="presOf" srcId="{D2818AE8-C51C-4C8E-8D35-DCF4DA85EECD}" destId="{6A73D866-072C-48B4-9025-35C46CDBF71A}" srcOrd="0" destOrd="0" presId="urn:microsoft.com/office/officeart/2008/layout/LinedList"/>
    <dgm:cxn modelId="{F73423FD-B66B-4D10-84C1-0B9A28013BEA}" srcId="{E2FDFD54-87C3-43E6-B02C-391753E8BB36}" destId="{D2818AE8-C51C-4C8E-8D35-DCF4DA85EECD}" srcOrd="1" destOrd="0" parTransId="{CE0CA0CB-D8D3-4A2D-A7E3-AC0C9B655B5F}" sibTransId="{2EA68E8F-26EB-4B0B-8E0D-A0A4DC237646}"/>
    <dgm:cxn modelId="{9E827A82-E95E-442E-A0BB-E7749916463F}" type="presOf" srcId="{E2FDFD54-87C3-43E6-B02C-391753E8BB36}" destId="{3CA738BD-346A-4D1C-BAC8-A6CD9AA54ED5}" srcOrd="0" destOrd="0" presId="urn:microsoft.com/office/officeart/2008/layout/LinedList"/>
    <dgm:cxn modelId="{920D55EB-B322-44D7-B65E-D026BCA88EB0}" type="presParOf" srcId="{3CA738BD-346A-4D1C-BAC8-A6CD9AA54ED5}" destId="{0DF50725-2D65-438C-A910-852658418E22}" srcOrd="0" destOrd="0" presId="urn:microsoft.com/office/officeart/2008/layout/LinedList"/>
    <dgm:cxn modelId="{02C3BEDE-397E-4A26-8AD7-DB6324F106FC}" type="presParOf" srcId="{3CA738BD-346A-4D1C-BAC8-A6CD9AA54ED5}" destId="{E051D952-D915-4F5E-ACD1-3B0D96AA0699}" srcOrd="1" destOrd="0" presId="urn:microsoft.com/office/officeart/2008/layout/LinedList"/>
    <dgm:cxn modelId="{D22B1115-94D2-412C-936F-3AA42847B3BA}" type="presParOf" srcId="{E051D952-D915-4F5E-ACD1-3B0D96AA0699}" destId="{F34C9FE9-D460-4762-84EF-3603539BC18E}" srcOrd="0" destOrd="0" presId="urn:microsoft.com/office/officeart/2008/layout/LinedList"/>
    <dgm:cxn modelId="{9405787A-51AA-46AB-B5AA-54DBDAE3D975}" type="presParOf" srcId="{E051D952-D915-4F5E-ACD1-3B0D96AA0699}" destId="{A469900F-1DBF-4F2E-B3D9-DECE06422E2E}" srcOrd="1" destOrd="0" presId="urn:microsoft.com/office/officeart/2008/layout/LinedList"/>
    <dgm:cxn modelId="{39827C7F-9351-47EF-B250-5FB3D27EB5BA}" type="presParOf" srcId="{3CA738BD-346A-4D1C-BAC8-A6CD9AA54ED5}" destId="{6086C138-9627-4981-92E3-A64656617EFA}" srcOrd="2" destOrd="0" presId="urn:microsoft.com/office/officeart/2008/layout/LinedList"/>
    <dgm:cxn modelId="{28D571B0-4B85-480C-99D1-855B3F200C63}" type="presParOf" srcId="{3CA738BD-346A-4D1C-BAC8-A6CD9AA54ED5}" destId="{D36CD1B2-A1A1-4877-B9D5-2CEFE397581B}" srcOrd="3" destOrd="0" presId="urn:microsoft.com/office/officeart/2008/layout/LinedList"/>
    <dgm:cxn modelId="{F6691881-9A96-4F32-96DC-838D8DC88192}" type="presParOf" srcId="{D36CD1B2-A1A1-4877-B9D5-2CEFE397581B}" destId="{6A73D866-072C-48B4-9025-35C46CDBF71A}" srcOrd="0" destOrd="0" presId="urn:microsoft.com/office/officeart/2008/layout/LinedList"/>
    <dgm:cxn modelId="{206DBF50-A39D-4E4E-B803-FB766E4A1A3A}" type="presParOf" srcId="{D36CD1B2-A1A1-4877-B9D5-2CEFE397581B}" destId="{D380084E-B7D3-4C54-BCF3-1C699B2BC8EE}" srcOrd="1" destOrd="0" presId="urn:microsoft.com/office/officeart/2008/layout/LinedList"/>
    <dgm:cxn modelId="{1ADF8DAE-F545-4F75-84D3-405433503C6B}" type="presParOf" srcId="{3CA738BD-346A-4D1C-BAC8-A6CD9AA54ED5}" destId="{B5033E63-A47F-48FA-ACEF-00BC66BE523F}" srcOrd="4" destOrd="0" presId="urn:microsoft.com/office/officeart/2008/layout/LinedList"/>
    <dgm:cxn modelId="{56A15E53-9E13-4CB7-81DC-EBB77D90DAAA}" type="presParOf" srcId="{3CA738BD-346A-4D1C-BAC8-A6CD9AA54ED5}" destId="{7F5B9950-CD3C-40AD-A3A4-A0F815A35AA4}" srcOrd="5" destOrd="0" presId="urn:microsoft.com/office/officeart/2008/layout/LinedList"/>
    <dgm:cxn modelId="{85D5456B-C2EB-4D72-BED4-87D52CA029D0}" type="presParOf" srcId="{7F5B9950-CD3C-40AD-A3A4-A0F815A35AA4}" destId="{DEC3DD5A-6712-4B4D-AB66-6DE43AB517D0}" srcOrd="0" destOrd="0" presId="urn:microsoft.com/office/officeart/2008/layout/LinedList"/>
    <dgm:cxn modelId="{E0713FB0-9A90-40C6-9152-1FF4813841D6}" type="presParOf" srcId="{7F5B9950-CD3C-40AD-A3A4-A0F815A35AA4}" destId="{A1861DD8-316A-40C5-8DDF-A479CBAF96DA}"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387A7E-1F3C-48A4-A109-3A8F7D8942CE}"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F09DC431-E47B-46EB-BDE3-7FFEE89DEB23}">
      <dgm:prSet/>
      <dgm:spPr/>
      <dgm:t>
        <a:bodyPr/>
        <a:lstStyle/>
        <a:p>
          <a:r>
            <a:rPr lang="en-US" dirty="0"/>
            <a:t>Knowing pathogenetic power</a:t>
          </a:r>
        </a:p>
      </dgm:t>
    </dgm:pt>
    <dgm:pt modelId="{1DA6CE94-3057-47F6-BF24-30DCE63417A7}" type="parTrans" cxnId="{6943A887-CCBD-43F2-95C2-798C3114B891}">
      <dgm:prSet/>
      <dgm:spPr/>
      <dgm:t>
        <a:bodyPr/>
        <a:lstStyle/>
        <a:p>
          <a:endParaRPr lang="en-US"/>
        </a:p>
      </dgm:t>
    </dgm:pt>
    <dgm:pt modelId="{2F20BAD0-177B-4CF8-8DB4-868D62031ADA}" type="sibTrans" cxnId="{6943A887-CCBD-43F2-95C2-798C3114B891}">
      <dgm:prSet/>
      <dgm:spPr/>
      <dgm:t>
        <a:bodyPr/>
        <a:lstStyle/>
        <a:p>
          <a:endParaRPr lang="en-US"/>
        </a:p>
      </dgm:t>
    </dgm:pt>
    <dgm:pt modelId="{0A51C023-F957-44B1-AF49-3D2981A4AB53}">
      <dgm:prSet/>
      <dgm:spPr/>
      <dgm:t>
        <a:bodyPr/>
        <a:lstStyle/>
        <a:p>
          <a:r>
            <a:rPr lang="en-US" dirty="0" err="1"/>
            <a:t>Individualisation</a:t>
          </a:r>
          <a:endParaRPr lang="en-US" dirty="0"/>
        </a:p>
      </dgm:t>
    </dgm:pt>
    <dgm:pt modelId="{C06D7D25-A79D-40D4-B44B-68418A8A63F7}" type="parTrans" cxnId="{CCC12C6A-2260-4E0F-9FB3-B3AFA2E7BE89}">
      <dgm:prSet/>
      <dgm:spPr/>
      <dgm:t>
        <a:bodyPr/>
        <a:lstStyle/>
        <a:p>
          <a:endParaRPr lang="en-US"/>
        </a:p>
      </dgm:t>
    </dgm:pt>
    <dgm:pt modelId="{E30BEF9D-1503-4F16-80EA-8A38BBF106F6}" type="sibTrans" cxnId="{CCC12C6A-2260-4E0F-9FB3-B3AFA2E7BE89}">
      <dgm:prSet/>
      <dgm:spPr/>
      <dgm:t>
        <a:bodyPr/>
        <a:lstStyle/>
        <a:p>
          <a:endParaRPr lang="en-US"/>
        </a:p>
      </dgm:t>
    </dgm:pt>
    <dgm:pt modelId="{943628F9-D870-499A-A707-09A7E37AFD35}" type="pres">
      <dgm:prSet presAssocID="{61387A7E-1F3C-48A4-A109-3A8F7D8942CE}" presName="root" presStyleCnt="0">
        <dgm:presLayoutVars>
          <dgm:dir/>
          <dgm:resizeHandles val="exact"/>
        </dgm:presLayoutVars>
      </dgm:prSet>
      <dgm:spPr/>
      <dgm:t>
        <a:bodyPr/>
        <a:lstStyle/>
        <a:p>
          <a:endParaRPr lang="en-US"/>
        </a:p>
      </dgm:t>
    </dgm:pt>
    <dgm:pt modelId="{E07D7724-80FA-46A6-A5AF-EE30685FEA3A}" type="pres">
      <dgm:prSet presAssocID="{F09DC431-E47B-46EB-BDE3-7FFEE89DEB23}" presName="compNode" presStyleCnt="0"/>
      <dgm:spPr/>
    </dgm:pt>
    <dgm:pt modelId="{B571A7BC-930D-4534-BE81-C54D0DFA521C}" type="pres">
      <dgm:prSet presAssocID="{F09DC431-E47B-46EB-BDE3-7FFEE89DEB23}" presName="bgRect" presStyleLbl="bgShp" presStyleIdx="0" presStyleCnt="2"/>
      <dgm:spPr/>
    </dgm:pt>
    <dgm:pt modelId="{9AB5D1F1-C3EF-4996-9CF0-25826E396B2E}" type="pres">
      <dgm:prSet presAssocID="{F09DC431-E47B-46EB-BDE3-7FFEE89DEB23}"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Head with Gears"/>
        </a:ext>
      </dgm:extLst>
    </dgm:pt>
    <dgm:pt modelId="{43DCEAB4-3161-412E-9549-04EF5511CDC7}" type="pres">
      <dgm:prSet presAssocID="{F09DC431-E47B-46EB-BDE3-7FFEE89DEB23}" presName="spaceRect" presStyleCnt="0"/>
      <dgm:spPr/>
    </dgm:pt>
    <dgm:pt modelId="{F00F5D8F-1BB0-4075-803D-BACD6D560EF1}" type="pres">
      <dgm:prSet presAssocID="{F09DC431-E47B-46EB-BDE3-7FFEE89DEB23}" presName="parTx" presStyleLbl="revTx" presStyleIdx="0" presStyleCnt="2">
        <dgm:presLayoutVars>
          <dgm:chMax val="0"/>
          <dgm:chPref val="0"/>
        </dgm:presLayoutVars>
      </dgm:prSet>
      <dgm:spPr/>
      <dgm:t>
        <a:bodyPr/>
        <a:lstStyle/>
        <a:p>
          <a:endParaRPr lang="en-US"/>
        </a:p>
      </dgm:t>
    </dgm:pt>
    <dgm:pt modelId="{9CE64D87-E6ED-4F76-9C00-0079C95498FB}" type="pres">
      <dgm:prSet presAssocID="{2F20BAD0-177B-4CF8-8DB4-868D62031ADA}" presName="sibTrans" presStyleCnt="0"/>
      <dgm:spPr/>
    </dgm:pt>
    <dgm:pt modelId="{0E55162E-B536-40CF-AFA7-146DDDAC51A1}" type="pres">
      <dgm:prSet presAssocID="{0A51C023-F957-44B1-AF49-3D2981A4AB53}" presName="compNode" presStyleCnt="0"/>
      <dgm:spPr/>
    </dgm:pt>
    <dgm:pt modelId="{9F3D8C15-83EA-4D56-8212-73F3F0F76F51}" type="pres">
      <dgm:prSet presAssocID="{0A51C023-F957-44B1-AF49-3D2981A4AB53}" presName="bgRect" presStyleLbl="bgShp" presStyleIdx="1" presStyleCnt="2"/>
      <dgm:spPr/>
    </dgm:pt>
    <dgm:pt modelId="{BAEB19AA-5F39-47EF-B231-89D2202DB105}" type="pres">
      <dgm:prSet presAssocID="{0A51C023-F957-44B1-AF49-3D2981A4AB53}" presName="iconRect" presStyleLbl="node1" presStyleIdx="1" presStyleCnt="2"/>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Checkmark"/>
        </a:ext>
      </dgm:extLst>
    </dgm:pt>
    <dgm:pt modelId="{5AFB15FA-410D-471D-814F-418BD611C30E}" type="pres">
      <dgm:prSet presAssocID="{0A51C023-F957-44B1-AF49-3D2981A4AB53}" presName="spaceRect" presStyleCnt="0"/>
      <dgm:spPr/>
    </dgm:pt>
    <dgm:pt modelId="{7377793B-C202-448E-A14A-3E09F1E3D3EE}" type="pres">
      <dgm:prSet presAssocID="{0A51C023-F957-44B1-AF49-3D2981A4AB53}" presName="parTx" presStyleLbl="revTx" presStyleIdx="1" presStyleCnt="2">
        <dgm:presLayoutVars>
          <dgm:chMax val="0"/>
          <dgm:chPref val="0"/>
        </dgm:presLayoutVars>
      </dgm:prSet>
      <dgm:spPr/>
      <dgm:t>
        <a:bodyPr/>
        <a:lstStyle/>
        <a:p>
          <a:endParaRPr lang="en-US"/>
        </a:p>
      </dgm:t>
    </dgm:pt>
  </dgm:ptLst>
  <dgm:cxnLst>
    <dgm:cxn modelId="{D23E6DFF-65F7-465C-BBF8-6B2BF0C353AD}" type="presOf" srcId="{0A51C023-F957-44B1-AF49-3D2981A4AB53}" destId="{7377793B-C202-448E-A14A-3E09F1E3D3EE}" srcOrd="0" destOrd="0" presId="urn:microsoft.com/office/officeart/2018/2/layout/IconVerticalSolidList"/>
    <dgm:cxn modelId="{6943A887-CCBD-43F2-95C2-798C3114B891}" srcId="{61387A7E-1F3C-48A4-A109-3A8F7D8942CE}" destId="{F09DC431-E47B-46EB-BDE3-7FFEE89DEB23}" srcOrd="0" destOrd="0" parTransId="{1DA6CE94-3057-47F6-BF24-30DCE63417A7}" sibTransId="{2F20BAD0-177B-4CF8-8DB4-868D62031ADA}"/>
    <dgm:cxn modelId="{CCC12C6A-2260-4E0F-9FB3-B3AFA2E7BE89}" srcId="{61387A7E-1F3C-48A4-A109-3A8F7D8942CE}" destId="{0A51C023-F957-44B1-AF49-3D2981A4AB53}" srcOrd="1" destOrd="0" parTransId="{C06D7D25-A79D-40D4-B44B-68418A8A63F7}" sibTransId="{E30BEF9D-1503-4F16-80EA-8A38BBF106F6}"/>
    <dgm:cxn modelId="{05F32861-9DDE-4C8E-B3C7-97F7C49E8E46}" type="presOf" srcId="{F09DC431-E47B-46EB-BDE3-7FFEE89DEB23}" destId="{F00F5D8F-1BB0-4075-803D-BACD6D560EF1}" srcOrd="0" destOrd="0" presId="urn:microsoft.com/office/officeart/2018/2/layout/IconVerticalSolidList"/>
    <dgm:cxn modelId="{AF96B9D4-23AB-4D1A-9449-D914E9E346F2}" type="presOf" srcId="{61387A7E-1F3C-48A4-A109-3A8F7D8942CE}" destId="{943628F9-D870-499A-A707-09A7E37AFD35}" srcOrd="0" destOrd="0" presId="urn:microsoft.com/office/officeart/2018/2/layout/IconVerticalSolidList"/>
    <dgm:cxn modelId="{7C79FC85-BE7E-4F37-BB89-D88FEAADAF94}" type="presParOf" srcId="{943628F9-D870-499A-A707-09A7E37AFD35}" destId="{E07D7724-80FA-46A6-A5AF-EE30685FEA3A}" srcOrd="0" destOrd="0" presId="urn:microsoft.com/office/officeart/2018/2/layout/IconVerticalSolidList"/>
    <dgm:cxn modelId="{42DA9665-E1A3-46A2-9118-F36ED34B740F}" type="presParOf" srcId="{E07D7724-80FA-46A6-A5AF-EE30685FEA3A}" destId="{B571A7BC-930D-4534-BE81-C54D0DFA521C}" srcOrd="0" destOrd="0" presId="urn:microsoft.com/office/officeart/2018/2/layout/IconVerticalSolidList"/>
    <dgm:cxn modelId="{1B623FAC-821C-484D-82EC-A6D3AC995536}" type="presParOf" srcId="{E07D7724-80FA-46A6-A5AF-EE30685FEA3A}" destId="{9AB5D1F1-C3EF-4996-9CF0-25826E396B2E}" srcOrd="1" destOrd="0" presId="urn:microsoft.com/office/officeart/2018/2/layout/IconVerticalSolidList"/>
    <dgm:cxn modelId="{64978998-427A-4E8C-8F67-7BBBC7C409AC}" type="presParOf" srcId="{E07D7724-80FA-46A6-A5AF-EE30685FEA3A}" destId="{43DCEAB4-3161-412E-9549-04EF5511CDC7}" srcOrd="2" destOrd="0" presId="urn:microsoft.com/office/officeart/2018/2/layout/IconVerticalSolidList"/>
    <dgm:cxn modelId="{A53C8473-1B34-4708-A671-5E1DC5A1C27E}" type="presParOf" srcId="{E07D7724-80FA-46A6-A5AF-EE30685FEA3A}" destId="{F00F5D8F-1BB0-4075-803D-BACD6D560EF1}" srcOrd="3" destOrd="0" presId="urn:microsoft.com/office/officeart/2018/2/layout/IconVerticalSolidList"/>
    <dgm:cxn modelId="{F0D31668-FD8F-4389-99FB-F9849789DC4F}" type="presParOf" srcId="{943628F9-D870-499A-A707-09A7E37AFD35}" destId="{9CE64D87-E6ED-4F76-9C00-0079C95498FB}" srcOrd="1" destOrd="0" presId="urn:microsoft.com/office/officeart/2018/2/layout/IconVerticalSolidList"/>
    <dgm:cxn modelId="{7002A3CB-2D9B-4588-8843-7CF72E7F4240}" type="presParOf" srcId="{943628F9-D870-499A-A707-09A7E37AFD35}" destId="{0E55162E-B536-40CF-AFA7-146DDDAC51A1}" srcOrd="2" destOrd="0" presId="urn:microsoft.com/office/officeart/2018/2/layout/IconVerticalSolidList"/>
    <dgm:cxn modelId="{8CCB956B-9ED4-441A-9796-0988A6D15896}" type="presParOf" srcId="{0E55162E-B536-40CF-AFA7-146DDDAC51A1}" destId="{9F3D8C15-83EA-4D56-8212-73F3F0F76F51}" srcOrd="0" destOrd="0" presId="urn:microsoft.com/office/officeart/2018/2/layout/IconVerticalSolidList"/>
    <dgm:cxn modelId="{0EAEF6B2-E1C8-4519-BD56-BF295AE9E0F4}" type="presParOf" srcId="{0E55162E-B536-40CF-AFA7-146DDDAC51A1}" destId="{BAEB19AA-5F39-47EF-B231-89D2202DB105}" srcOrd="1" destOrd="0" presId="urn:microsoft.com/office/officeart/2018/2/layout/IconVerticalSolidList"/>
    <dgm:cxn modelId="{75E090B6-C756-47C2-81F1-D652C438DA9F}" type="presParOf" srcId="{0E55162E-B536-40CF-AFA7-146DDDAC51A1}" destId="{5AFB15FA-410D-471D-814F-418BD611C30E}" srcOrd="2" destOrd="0" presId="urn:microsoft.com/office/officeart/2018/2/layout/IconVerticalSolidList"/>
    <dgm:cxn modelId="{EFEBA8AB-B136-4B0A-BA69-B2517529073C}" type="presParOf" srcId="{0E55162E-B536-40CF-AFA7-146DDDAC51A1}" destId="{7377793B-C202-448E-A14A-3E09F1E3D3EE}"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8DC2AC-5716-4B12-8B98-80C80B67D341}"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C5E330A2-F8B8-4D6E-9D31-40EF0E29B160}">
      <dgm:prSet custT="1"/>
      <dgm:spPr/>
      <dgm:t>
        <a:bodyPr/>
        <a:lstStyle/>
        <a:p>
          <a:pPr>
            <a:lnSpc>
              <a:spcPct val="100000"/>
            </a:lnSpc>
          </a:pPr>
          <a:r>
            <a:rPr lang="en-US" sz="2000" dirty="0"/>
            <a:t>Symptomatic</a:t>
          </a:r>
        </a:p>
      </dgm:t>
    </dgm:pt>
    <dgm:pt modelId="{EE832937-6369-4413-B3B5-9E3E8F1772D2}" type="parTrans" cxnId="{49F2BF4B-8A94-42BB-81BD-74B7945D04EF}">
      <dgm:prSet/>
      <dgm:spPr/>
      <dgm:t>
        <a:bodyPr/>
        <a:lstStyle/>
        <a:p>
          <a:endParaRPr lang="en-US"/>
        </a:p>
      </dgm:t>
    </dgm:pt>
    <dgm:pt modelId="{0312BFEF-968B-4442-AA99-6568F66DCD32}" type="sibTrans" cxnId="{49F2BF4B-8A94-42BB-81BD-74B7945D04EF}">
      <dgm:prSet/>
      <dgm:spPr/>
      <dgm:t>
        <a:bodyPr/>
        <a:lstStyle/>
        <a:p>
          <a:endParaRPr lang="en-US"/>
        </a:p>
      </dgm:t>
    </dgm:pt>
    <dgm:pt modelId="{800A9E94-4217-420C-9A8B-5FAD453A6C05}">
      <dgm:prSet custT="1"/>
      <dgm:spPr/>
      <dgm:t>
        <a:bodyPr/>
        <a:lstStyle/>
        <a:p>
          <a:pPr>
            <a:lnSpc>
              <a:spcPct val="100000"/>
            </a:lnSpc>
          </a:pPr>
          <a:r>
            <a:rPr lang="en-US" sz="2000" dirty="0"/>
            <a:t>Depending on sphere of action</a:t>
          </a:r>
        </a:p>
      </dgm:t>
    </dgm:pt>
    <dgm:pt modelId="{4381454D-BCFA-4096-B15B-947D8342C09E}" type="parTrans" cxnId="{A8247E37-209F-4314-B4A7-D78A793C9462}">
      <dgm:prSet/>
      <dgm:spPr/>
      <dgm:t>
        <a:bodyPr/>
        <a:lstStyle/>
        <a:p>
          <a:endParaRPr lang="en-US"/>
        </a:p>
      </dgm:t>
    </dgm:pt>
    <dgm:pt modelId="{79BAEC11-4F3F-4D7C-B19B-73205B7CA278}" type="sibTrans" cxnId="{A8247E37-209F-4314-B4A7-D78A793C9462}">
      <dgm:prSet/>
      <dgm:spPr/>
      <dgm:t>
        <a:bodyPr/>
        <a:lstStyle/>
        <a:p>
          <a:endParaRPr lang="en-US"/>
        </a:p>
      </dgm:t>
    </dgm:pt>
    <dgm:pt modelId="{36231383-AC59-4673-825F-ACBAB8C569C2}">
      <dgm:prSet custT="1"/>
      <dgm:spPr/>
      <dgm:t>
        <a:bodyPr/>
        <a:lstStyle/>
        <a:p>
          <a:pPr>
            <a:lnSpc>
              <a:spcPct val="100000"/>
            </a:lnSpc>
          </a:pPr>
          <a:r>
            <a:rPr lang="en-US" sz="2000" dirty="0"/>
            <a:t>Action on organ or tissue</a:t>
          </a:r>
        </a:p>
      </dgm:t>
    </dgm:pt>
    <dgm:pt modelId="{AACE4EDB-5D1C-4773-9863-E90690C4553F}" type="parTrans" cxnId="{EEF7F92C-FC79-4507-B5C4-64371D7762BE}">
      <dgm:prSet/>
      <dgm:spPr/>
      <dgm:t>
        <a:bodyPr/>
        <a:lstStyle/>
        <a:p>
          <a:endParaRPr lang="en-US"/>
        </a:p>
      </dgm:t>
    </dgm:pt>
    <dgm:pt modelId="{7481F42C-9BBF-4527-837D-A3CB6405086A}" type="sibTrans" cxnId="{EEF7F92C-FC79-4507-B5C4-64371D7762BE}">
      <dgm:prSet/>
      <dgm:spPr/>
      <dgm:t>
        <a:bodyPr/>
        <a:lstStyle/>
        <a:p>
          <a:endParaRPr lang="en-US"/>
        </a:p>
      </dgm:t>
    </dgm:pt>
    <dgm:pt modelId="{2487C9D1-AC22-444F-B2A0-E1F878989D1F}">
      <dgm:prSet custT="1"/>
      <dgm:spPr/>
      <dgm:t>
        <a:bodyPr/>
        <a:lstStyle/>
        <a:p>
          <a:pPr>
            <a:lnSpc>
              <a:spcPct val="100000"/>
            </a:lnSpc>
          </a:pPr>
          <a:r>
            <a:rPr lang="en-US" sz="2000" dirty="0"/>
            <a:t>Group or family level</a:t>
          </a:r>
        </a:p>
      </dgm:t>
    </dgm:pt>
    <dgm:pt modelId="{A24CF9D4-C054-4295-BE16-C08E7064B6EF}" type="parTrans" cxnId="{7ED419E1-5BF6-4C5D-A095-152146B30FF3}">
      <dgm:prSet/>
      <dgm:spPr/>
      <dgm:t>
        <a:bodyPr/>
        <a:lstStyle/>
        <a:p>
          <a:endParaRPr lang="en-US"/>
        </a:p>
      </dgm:t>
    </dgm:pt>
    <dgm:pt modelId="{B8FAE736-93DF-41B4-B451-C951967D5DFC}" type="sibTrans" cxnId="{7ED419E1-5BF6-4C5D-A095-152146B30FF3}">
      <dgm:prSet/>
      <dgm:spPr/>
      <dgm:t>
        <a:bodyPr/>
        <a:lstStyle/>
        <a:p>
          <a:endParaRPr lang="en-US"/>
        </a:p>
      </dgm:t>
    </dgm:pt>
    <dgm:pt modelId="{21773DBB-77E9-45CE-BE5F-2141FE98F8AC}">
      <dgm:prSet custT="1"/>
      <dgm:spPr/>
      <dgm:t>
        <a:bodyPr/>
        <a:lstStyle/>
        <a:p>
          <a:pPr>
            <a:lnSpc>
              <a:spcPct val="100000"/>
            </a:lnSpc>
          </a:pPr>
          <a:r>
            <a:rPr lang="en-US" sz="2000" dirty="0"/>
            <a:t>Repertory based</a:t>
          </a:r>
        </a:p>
      </dgm:t>
    </dgm:pt>
    <dgm:pt modelId="{05EA7EE2-675B-4953-98A3-88F6523A0D6E}" type="parTrans" cxnId="{722931CC-A3AA-4DF1-A131-DE3BE8EAD8F8}">
      <dgm:prSet/>
      <dgm:spPr/>
      <dgm:t>
        <a:bodyPr/>
        <a:lstStyle/>
        <a:p>
          <a:endParaRPr lang="en-US"/>
        </a:p>
      </dgm:t>
    </dgm:pt>
    <dgm:pt modelId="{FF3C4F3A-3431-444F-B3C3-A25D85AE12C9}" type="sibTrans" cxnId="{722931CC-A3AA-4DF1-A131-DE3BE8EAD8F8}">
      <dgm:prSet/>
      <dgm:spPr/>
      <dgm:t>
        <a:bodyPr/>
        <a:lstStyle/>
        <a:p>
          <a:endParaRPr lang="en-US"/>
        </a:p>
      </dgm:t>
    </dgm:pt>
    <dgm:pt modelId="{CAFEE5B5-DC81-4D68-BA49-62CB65A7F5E2}" type="pres">
      <dgm:prSet presAssocID="{358DC2AC-5716-4B12-8B98-80C80B67D341}" presName="root" presStyleCnt="0">
        <dgm:presLayoutVars>
          <dgm:dir/>
          <dgm:resizeHandles val="exact"/>
        </dgm:presLayoutVars>
      </dgm:prSet>
      <dgm:spPr/>
      <dgm:t>
        <a:bodyPr/>
        <a:lstStyle/>
        <a:p>
          <a:endParaRPr lang="en-US"/>
        </a:p>
      </dgm:t>
    </dgm:pt>
    <dgm:pt modelId="{04ADC840-1D2A-4D2C-BAEB-2EE2C6F2B9BC}" type="pres">
      <dgm:prSet presAssocID="{C5E330A2-F8B8-4D6E-9D31-40EF0E29B160}" presName="compNode" presStyleCnt="0"/>
      <dgm:spPr/>
    </dgm:pt>
    <dgm:pt modelId="{686B784A-D370-4DF3-8655-970B06C7A314}" type="pres">
      <dgm:prSet presAssocID="{C5E330A2-F8B8-4D6E-9D31-40EF0E29B160}" presName="bgRect" presStyleLbl="bgShp" presStyleIdx="0" presStyleCnt="5"/>
      <dgm:spPr/>
    </dgm:pt>
    <dgm:pt modelId="{025C4E87-AACF-49AE-9652-91F9AA739808}" type="pres">
      <dgm:prSet presAssocID="{C5E330A2-F8B8-4D6E-9D31-40EF0E29B160}" presName="iconRect" presStyleLbl="node1" presStyleIdx="0" presStyleCnt="5"/>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Medical"/>
        </a:ext>
      </dgm:extLst>
    </dgm:pt>
    <dgm:pt modelId="{842040CB-9730-4043-913D-FC7A263FDB5E}" type="pres">
      <dgm:prSet presAssocID="{C5E330A2-F8B8-4D6E-9D31-40EF0E29B160}" presName="spaceRect" presStyleCnt="0"/>
      <dgm:spPr/>
    </dgm:pt>
    <dgm:pt modelId="{3BB862C1-FD2C-4B78-83FB-417C7092D82C}" type="pres">
      <dgm:prSet presAssocID="{C5E330A2-F8B8-4D6E-9D31-40EF0E29B160}" presName="parTx" presStyleLbl="revTx" presStyleIdx="0" presStyleCnt="5">
        <dgm:presLayoutVars>
          <dgm:chMax val="0"/>
          <dgm:chPref val="0"/>
        </dgm:presLayoutVars>
      </dgm:prSet>
      <dgm:spPr/>
      <dgm:t>
        <a:bodyPr/>
        <a:lstStyle/>
        <a:p>
          <a:endParaRPr lang="en-US"/>
        </a:p>
      </dgm:t>
    </dgm:pt>
    <dgm:pt modelId="{0F9FB191-F856-4212-9C10-B4D6CCECEB7C}" type="pres">
      <dgm:prSet presAssocID="{0312BFEF-968B-4442-AA99-6568F66DCD32}" presName="sibTrans" presStyleCnt="0"/>
      <dgm:spPr/>
    </dgm:pt>
    <dgm:pt modelId="{F9B4AF17-3BC9-4AA1-A316-8DBBC9086E67}" type="pres">
      <dgm:prSet presAssocID="{800A9E94-4217-420C-9A8B-5FAD453A6C05}" presName="compNode" presStyleCnt="0"/>
      <dgm:spPr/>
    </dgm:pt>
    <dgm:pt modelId="{B23F3367-3D7D-480A-9EC7-AA6C08308923}" type="pres">
      <dgm:prSet presAssocID="{800A9E94-4217-420C-9A8B-5FAD453A6C05}" presName="bgRect" presStyleLbl="bgShp" presStyleIdx="1" presStyleCnt="5"/>
      <dgm:spPr/>
    </dgm:pt>
    <dgm:pt modelId="{6562464B-5CF4-4187-A9AF-99F54EAEE86B}" type="pres">
      <dgm:prSet presAssocID="{800A9E94-4217-420C-9A8B-5FAD453A6C05}" presName="iconRect" presStyleLbl="node1" presStyleIdx="1" presStyleCnt="5"/>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Arrow: Slight curve"/>
        </a:ext>
      </dgm:extLst>
    </dgm:pt>
    <dgm:pt modelId="{B54C631B-4912-4253-B914-0EBC3767DA51}" type="pres">
      <dgm:prSet presAssocID="{800A9E94-4217-420C-9A8B-5FAD453A6C05}" presName="spaceRect" presStyleCnt="0"/>
      <dgm:spPr/>
    </dgm:pt>
    <dgm:pt modelId="{60E9FF47-96F8-4B33-ABC3-79FB5FBC9632}" type="pres">
      <dgm:prSet presAssocID="{800A9E94-4217-420C-9A8B-5FAD453A6C05}" presName="parTx" presStyleLbl="revTx" presStyleIdx="1" presStyleCnt="5">
        <dgm:presLayoutVars>
          <dgm:chMax val="0"/>
          <dgm:chPref val="0"/>
        </dgm:presLayoutVars>
      </dgm:prSet>
      <dgm:spPr/>
      <dgm:t>
        <a:bodyPr/>
        <a:lstStyle/>
        <a:p>
          <a:endParaRPr lang="en-US"/>
        </a:p>
      </dgm:t>
    </dgm:pt>
    <dgm:pt modelId="{41711EC4-3F8F-43BE-BD8E-34C399983B9C}" type="pres">
      <dgm:prSet presAssocID="{79BAEC11-4F3F-4D7C-B19B-73205B7CA278}" presName="sibTrans" presStyleCnt="0"/>
      <dgm:spPr/>
    </dgm:pt>
    <dgm:pt modelId="{F6D10ECC-D765-4917-B458-7960C8CB8C46}" type="pres">
      <dgm:prSet presAssocID="{36231383-AC59-4673-825F-ACBAB8C569C2}" presName="compNode" presStyleCnt="0"/>
      <dgm:spPr/>
    </dgm:pt>
    <dgm:pt modelId="{C219E8D1-D783-4563-B0F1-3293A2D767C3}" type="pres">
      <dgm:prSet presAssocID="{36231383-AC59-4673-825F-ACBAB8C569C2}" presName="bgRect" presStyleLbl="bgShp" presStyleIdx="2" presStyleCnt="5"/>
      <dgm:spPr/>
    </dgm:pt>
    <dgm:pt modelId="{9250EC24-D627-4A74-BD62-063A25768108}" type="pres">
      <dgm:prSet presAssocID="{36231383-AC59-4673-825F-ACBAB8C569C2}" presName="iconRect" presStyleLbl="node1" presStyleIdx="2" presStyleCnt="5"/>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Brain"/>
        </a:ext>
      </dgm:extLst>
    </dgm:pt>
    <dgm:pt modelId="{9F5ED732-4A5C-4523-8C82-42EE5924A092}" type="pres">
      <dgm:prSet presAssocID="{36231383-AC59-4673-825F-ACBAB8C569C2}" presName="spaceRect" presStyleCnt="0"/>
      <dgm:spPr/>
    </dgm:pt>
    <dgm:pt modelId="{4CC2467A-155D-4015-B410-FDCAA932B3B2}" type="pres">
      <dgm:prSet presAssocID="{36231383-AC59-4673-825F-ACBAB8C569C2}" presName="parTx" presStyleLbl="revTx" presStyleIdx="2" presStyleCnt="5">
        <dgm:presLayoutVars>
          <dgm:chMax val="0"/>
          <dgm:chPref val="0"/>
        </dgm:presLayoutVars>
      </dgm:prSet>
      <dgm:spPr/>
      <dgm:t>
        <a:bodyPr/>
        <a:lstStyle/>
        <a:p>
          <a:endParaRPr lang="en-US"/>
        </a:p>
      </dgm:t>
    </dgm:pt>
    <dgm:pt modelId="{C064067C-A248-40AF-ADFE-9DD97E7C75F0}" type="pres">
      <dgm:prSet presAssocID="{7481F42C-9BBF-4527-837D-A3CB6405086A}" presName="sibTrans" presStyleCnt="0"/>
      <dgm:spPr/>
    </dgm:pt>
    <dgm:pt modelId="{42078681-6715-4CB3-AD6F-1AB9D8080261}" type="pres">
      <dgm:prSet presAssocID="{2487C9D1-AC22-444F-B2A0-E1F878989D1F}" presName="compNode" presStyleCnt="0"/>
      <dgm:spPr/>
    </dgm:pt>
    <dgm:pt modelId="{5F27B006-C265-4395-857C-0FB2AA5287D5}" type="pres">
      <dgm:prSet presAssocID="{2487C9D1-AC22-444F-B2A0-E1F878989D1F}" presName="bgRect" presStyleLbl="bgShp" presStyleIdx="3" presStyleCnt="5"/>
      <dgm:spPr/>
    </dgm:pt>
    <dgm:pt modelId="{51A4B568-FD96-4B27-96F7-39F0D540F81C}" type="pres">
      <dgm:prSet presAssocID="{2487C9D1-AC22-444F-B2A0-E1F878989D1F}" presName="iconRect" presStyleLbl="node1" presStyleIdx="3" presStyleCnt="5"/>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Group"/>
        </a:ext>
      </dgm:extLst>
    </dgm:pt>
    <dgm:pt modelId="{22ECA535-72AF-4690-B438-79C53A83705F}" type="pres">
      <dgm:prSet presAssocID="{2487C9D1-AC22-444F-B2A0-E1F878989D1F}" presName="spaceRect" presStyleCnt="0"/>
      <dgm:spPr/>
    </dgm:pt>
    <dgm:pt modelId="{EA8DE5F3-215D-47A3-9648-28863B1AF59C}" type="pres">
      <dgm:prSet presAssocID="{2487C9D1-AC22-444F-B2A0-E1F878989D1F}" presName="parTx" presStyleLbl="revTx" presStyleIdx="3" presStyleCnt="5">
        <dgm:presLayoutVars>
          <dgm:chMax val="0"/>
          <dgm:chPref val="0"/>
        </dgm:presLayoutVars>
      </dgm:prSet>
      <dgm:spPr/>
      <dgm:t>
        <a:bodyPr/>
        <a:lstStyle/>
        <a:p>
          <a:endParaRPr lang="en-US"/>
        </a:p>
      </dgm:t>
    </dgm:pt>
    <dgm:pt modelId="{08B561B5-E095-4E46-8506-B9F8E1D936DB}" type="pres">
      <dgm:prSet presAssocID="{B8FAE736-93DF-41B4-B451-C951967D5DFC}" presName="sibTrans" presStyleCnt="0"/>
      <dgm:spPr/>
    </dgm:pt>
    <dgm:pt modelId="{02B88129-3DF4-477E-A8DF-D23D19BB61FC}" type="pres">
      <dgm:prSet presAssocID="{21773DBB-77E9-45CE-BE5F-2141FE98F8AC}" presName="compNode" presStyleCnt="0"/>
      <dgm:spPr/>
    </dgm:pt>
    <dgm:pt modelId="{B30993A4-44D1-4BA2-BBD4-8E07B674BAC3}" type="pres">
      <dgm:prSet presAssocID="{21773DBB-77E9-45CE-BE5F-2141FE98F8AC}" presName="bgRect" presStyleLbl="bgShp" presStyleIdx="4" presStyleCnt="5"/>
      <dgm:spPr/>
    </dgm:pt>
    <dgm:pt modelId="{C3CDA5EC-5E1F-4563-926F-959AF4266DB4}" type="pres">
      <dgm:prSet presAssocID="{21773DBB-77E9-45CE-BE5F-2141FE98F8AC}" presName="iconRect" presStyleLbl="node1" presStyleIdx="4" presStyleCnt="5"/>
      <dgm:spPr>
        <a:blipFill>
          <a:blip xmlns:r="http://schemas.openxmlformats.org/officeDocument/2006/relationships"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Database"/>
        </a:ext>
      </dgm:extLst>
    </dgm:pt>
    <dgm:pt modelId="{D12E7664-14BE-4EC4-B3F1-9B66F9BF520A}" type="pres">
      <dgm:prSet presAssocID="{21773DBB-77E9-45CE-BE5F-2141FE98F8AC}" presName="spaceRect" presStyleCnt="0"/>
      <dgm:spPr/>
    </dgm:pt>
    <dgm:pt modelId="{BAB04805-F3E8-4A68-AA9B-00154C93D756}" type="pres">
      <dgm:prSet presAssocID="{21773DBB-77E9-45CE-BE5F-2141FE98F8AC}" presName="parTx" presStyleLbl="revTx" presStyleIdx="4" presStyleCnt="5">
        <dgm:presLayoutVars>
          <dgm:chMax val="0"/>
          <dgm:chPref val="0"/>
        </dgm:presLayoutVars>
      </dgm:prSet>
      <dgm:spPr/>
      <dgm:t>
        <a:bodyPr/>
        <a:lstStyle/>
        <a:p>
          <a:endParaRPr lang="en-US"/>
        </a:p>
      </dgm:t>
    </dgm:pt>
  </dgm:ptLst>
  <dgm:cxnLst>
    <dgm:cxn modelId="{EEF7F92C-FC79-4507-B5C4-64371D7762BE}" srcId="{358DC2AC-5716-4B12-8B98-80C80B67D341}" destId="{36231383-AC59-4673-825F-ACBAB8C569C2}" srcOrd="2" destOrd="0" parTransId="{AACE4EDB-5D1C-4773-9863-E90690C4553F}" sibTransId="{7481F42C-9BBF-4527-837D-A3CB6405086A}"/>
    <dgm:cxn modelId="{49F2BF4B-8A94-42BB-81BD-74B7945D04EF}" srcId="{358DC2AC-5716-4B12-8B98-80C80B67D341}" destId="{C5E330A2-F8B8-4D6E-9D31-40EF0E29B160}" srcOrd="0" destOrd="0" parTransId="{EE832937-6369-4413-B3B5-9E3E8F1772D2}" sibTransId="{0312BFEF-968B-4442-AA99-6568F66DCD32}"/>
    <dgm:cxn modelId="{6E970214-7F43-44B3-B020-8B58761B5973}" type="presOf" srcId="{C5E330A2-F8B8-4D6E-9D31-40EF0E29B160}" destId="{3BB862C1-FD2C-4B78-83FB-417C7092D82C}" srcOrd="0" destOrd="0" presId="urn:microsoft.com/office/officeart/2018/2/layout/IconVerticalSolidList"/>
    <dgm:cxn modelId="{722931CC-A3AA-4DF1-A131-DE3BE8EAD8F8}" srcId="{358DC2AC-5716-4B12-8B98-80C80B67D341}" destId="{21773DBB-77E9-45CE-BE5F-2141FE98F8AC}" srcOrd="4" destOrd="0" parTransId="{05EA7EE2-675B-4953-98A3-88F6523A0D6E}" sibTransId="{FF3C4F3A-3431-444F-B3C3-A25D85AE12C9}"/>
    <dgm:cxn modelId="{A8247E37-209F-4314-B4A7-D78A793C9462}" srcId="{358DC2AC-5716-4B12-8B98-80C80B67D341}" destId="{800A9E94-4217-420C-9A8B-5FAD453A6C05}" srcOrd="1" destOrd="0" parTransId="{4381454D-BCFA-4096-B15B-947D8342C09E}" sibTransId="{79BAEC11-4F3F-4D7C-B19B-73205B7CA278}"/>
    <dgm:cxn modelId="{C41D3C18-1FA7-433E-B474-252ECA4559E7}" type="presOf" srcId="{800A9E94-4217-420C-9A8B-5FAD453A6C05}" destId="{60E9FF47-96F8-4B33-ABC3-79FB5FBC9632}" srcOrd="0" destOrd="0" presId="urn:microsoft.com/office/officeart/2018/2/layout/IconVerticalSolidList"/>
    <dgm:cxn modelId="{E7C45F0F-EAE1-4E60-A186-8CBABA10CC38}" type="presOf" srcId="{358DC2AC-5716-4B12-8B98-80C80B67D341}" destId="{CAFEE5B5-DC81-4D68-BA49-62CB65A7F5E2}" srcOrd="0" destOrd="0" presId="urn:microsoft.com/office/officeart/2018/2/layout/IconVerticalSolidList"/>
    <dgm:cxn modelId="{7ED419E1-5BF6-4C5D-A095-152146B30FF3}" srcId="{358DC2AC-5716-4B12-8B98-80C80B67D341}" destId="{2487C9D1-AC22-444F-B2A0-E1F878989D1F}" srcOrd="3" destOrd="0" parTransId="{A24CF9D4-C054-4295-BE16-C08E7064B6EF}" sibTransId="{B8FAE736-93DF-41B4-B451-C951967D5DFC}"/>
    <dgm:cxn modelId="{8ED9C1A8-E9EC-4803-8C71-AB1539836EB8}" type="presOf" srcId="{36231383-AC59-4673-825F-ACBAB8C569C2}" destId="{4CC2467A-155D-4015-B410-FDCAA932B3B2}" srcOrd="0" destOrd="0" presId="urn:microsoft.com/office/officeart/2018/2/layout/IconVerticalSolidList"/>
    <dgm:cxn modelId="{86F7C274-C1F9-4806-8C3E-149E09A95A39}" type="presOf" srcId="{21773DBB-77E9-45CE-BE5F-2141FE98F8AC}" destId="{BAB04805-F3E8-4A68-AA9B-00154C93D756}" srcOrd="0" destOrd="0" presId="urn:microsoft.com/office/officeart/2018/2/layout/IconVerticalSolidList"/>
    <dgm:cxn modelId="{3ED69847-5F22-4BF8-884C-EC7E3500F238}" type="presOf" srcId="{2487C9D1-AC22-444F-B2A0-E1F878989D1F}" destId="{EA8DE5F3-215D-47A3-9648-28863B1AF59C}" srcOrd="0" destOrd="0" presId="urn:microsoft.com/office/officeart/2018/2/layout/IconVerticalSolidList"/>
    <dgm:cxn modelId="{D7D58D59-9BFC-4AA0-B23D-7CBBBB864C72}" type="presParOf" srcId="{CAFEE5B5-DC81-4D68-BA49-62CB65A7F5E2}" destId="{04ADC840-1D2A-4D2C-BAEB-2EE2C6F2B9BC}" srcOrd="0" destOrd="0" presId="urn:microsoft.com/office/officeart/2018/2/layout/IconVerticalSolidList"/>
    <dgm:cxn modelId="{D6D2F9C6-21FD-4AC7-B71C-AD29503BB949}" type="presParOf" srcId="{04ADC840-1D2A-4D2C-BAEB-2EE2C6F2B9BC}" destId="{686B784A-D370-4DF3-8655-970B06C7A314}" srcOrd="0" destOrd="0" presId="urn:microsoft.com/office/officeart/2018/2/layout/IconVerticalSolidList"/>
    <dgm:cxn modelId="{3910094F-8F6E-4045-90BA-15F17A7111CE}" type="presParOf" srcId="{04ADC840-1D2A-4D2C-BAEB-2EE2C6F2B9BC}" destId="{025C4E87-AACF-49AE-9652-91F9AA739808}" srcOrd="1" destOrd="0" presId="urn:microsoft.com/office/officeart/2018/2/layout/IconVerticalSolidList"/>
    <dgm:cxn modelId="{331F89E1-ADF4-41AF-8FBA-74F629AA7DF7}" type="presParOf" srcId="{04ADC840-1D2A-4D2C-BAEB-2EE2C6F2B9BC}" destId="{842040CB-9730-4043-913D-FC7A263FDB5E}" srcOrd="2" destOrd="0" presId="urn:microsoft.com/office/officeart/2018/2/layout/IconVerticalSolidList"/>
    <dgm:cxn modelId="{C876A8C2-3D96-4DA2-8ACB-D7CEA1E87AA3}" type="presParOf" srcId="{04ADC840-1D2A-4D2C-BAEB-2EE2C6F2B9BC}" destId="{3BB862C1-FD2C-4B78-83FB-417C7092D82C}" srcOrd="3" destOrd="0" presId="urn:microsoft.com/office/officeart/2018/2/layout/IconVerticalSolidList"/>
    <dgm:cxn modelId="{DF0CEF4D-2F18-4C1B-9BFB-BB59BBD395A4}" type="presParOf" srcId="{CAFEE5B5-DC81-4D68-BA49-62CB65A7F5E2}" destId="{0F9FB191-F856-4212-9C10-B4D6CCECEB7C}" srcOrd="1" destOrd="0" presId="urn:microsoft.com/office/officeart/2018/2/layout/IconVerticalSolidList"/>
    <dgm:cxn modelId="{D4A3084B-3519-4D56-8E70-0049791A5FEB}" type="presParOf" srcId="{CAFEE5B5-DC81-4D68-BA49-62CB65A7F5E2}" destId="{F9B4AF17-3BC9-4AA1-A316-8DBBC9086E67}" srcOrd="2" destOrd="0" presId="urn:microsoft.com/office/officeart/2018/2/layout/IconVerticalSolidList"/>
    <dgm:cxn modelId="{C6838F6B-E26F-44BE-B5BD-BD5E8DEE926D}" type="presParOf" srcId="{F9B4AF17-3BC9-4AA1-A316-8DBBC9086E67}" destId="{B23F3367-3D7D-480A-9EC7-AA6C08308923}" srcOrd="0" destOrd="0" presId="urn:microsoft.com/office/officeart/2018/2/layout/IconVerticalSolidList"/>
    <dgm:cxn modelId="{24836924-7C14-498B-A406-77B7533F38FE}" type="presParOf" srcId="{F9B4AF17-3BC9-4AA1-A316-8DBBC9086E67}" destId="{6562464B-5CF4-4187-A9AF-99F54EAEE86B}" srcOrd="1" destOrd="0" presId="urn:microsoft.com/office/officeart/2018/2/layout/IconVerticalSolidList"/>
    <dgm:cxn modelId="{6DEBBF01-3BC6-4680-BFEA-C8CD79DB3FDA}" type="presParOf" srcId="{F9B4AF17-3BC9-4AA1-A316-8DBBC9086E67}" destId="{B54C631B-4912-4253-B914-0EBC3767DA51}" srcOrd="2" destOrd="0" presId="urn:microsoft.com/office/officeart/2018/2/layout/IconVerticalSolidList"/>
    <dgm:cxn modelId="{DEBA2C11-BBD6-46DA-97D6-40A183C83E2D}" type="presParOf" srcId="{F9B4AF17-3BC9-4AA1-A316-8DBBC9086E67}" destId="{60E9FF47-96F8-4B33-ABC3-79FB5FBC9632}" srcOrd="3" destOrd="0" presId="urn:microsoft.com/office/officeart/2018/2/layout/IconVerticalSolidList"/>
    <dgm:cxn modelId="{5FC840F0-0521-4BE7-9022-C61AC34A849D}" type="presParOf" srcId="{CAFEE5B5-DC81-4D68-BA49-62CB65A7F5E2}" destId="{41711EC4-3F8F-43BE-BD8E-34C399983B9C}" srcOrd="3" destOrd="0" presId="urn:microsoft.com/office/officeart/2018/2/layout/IconVerticalSolidList"/>
    <dgm:cxn modelId="{C63309BB-65A1-4EEA-87BE-50CC60C550E5}" type="presParOf" srcId="{CAFEE5B5-DC81-4D68-BA49-62CB65A7F5E2}" destId="{F6D10ECC-D765-4917-B458-7960C8CB8C46}" srcOrd="4" destOrd="0" presId="urn:microsoft.com/office/officeart/2018/2/layout/IconVerticalSolidList"/>
    <dgm:cxn modelId="{BC0118F8-6F2E-4C57-8BD6-61F5793F798A}" type="presParOf" srcId="{F6D10ECC-D765-4917-B458-7960C8CB8C46}" destId="{C219E8D1-D783-4563-B0F1-3293A2D767C3}" srcOrd="0" destOrd="0" presId="urn:microsoft.com/office/officeart/2018/2/layout/IconVerticalSolidList"/>
    <dgm:cxn modelId="{175AAEFB-E1F5-4173-8BB6-F2303A6091BA}" type="presParOf" srcId="{F6D10ECC-D765-4917-B458-7960C8CB8C46}" destId="{9250EC24-D627-4A74-BD62-063A25768108}" srcOrd="1" destOrd="0" presId="urn:microsoft.com/office/officeart/2018/2/layout/IconVerticalSolidList"/>
    <dgm:cxn modelId="{629BFC4C-23D0-4700-AFD7-E9DAFA146AE8}" type="presParOf" srcId="{F6D10ECC-D765-4917-B458-7960C8CB8C46}" destId="{9F5ED732-4A5C-4523-8C82-42EE5924A092}" srcOrd="2" destOrd="0" presId="urn:microsoft.com/office/officeart/2018/2/layout/IconVerticalSolidList"/>
    <dgm:cxn modelId="{1DA11DE1-E4F3-480F-B222-FFC35FBE1DE1}" type="presParOf" srcId="{F6D10ECC-D765-4917-B458-7960C8CB8C46}" destId="{4CC2467A-155D-4015-B410-FDCAA932B3B2}" srcOrd="3" destOrd="0" presId="urn:microsoft.com/office/officeart/2018/2/layout/IconVerticalSolidList"/>
    <dgm:cxn modelId="{1FED7EDD-8558-4B84-9E54-6F96F339EA03}" type="presParOf" srcId="{CAFEE5B5-DC81-4D68-BA49-62CB65A7F5E2}" destId="{C064067C-A248-40AF-ADFE-9DD97E7C75F0}" srcOrd="5" destOrd="0" presId="urn:microsoft.com/office/officeart/2018/2/layout/IconVerticalSolidList"/>
    <dgm:cxn modelId="{97ADF062-5E23-4B16-B9FE-A9F203EEEC2B}" type="presParOf" srcId="{CAFEE5B5-DC81-4D68-BA49-62CB65A7F5E2}" destId="{42078681-6715-4CB3-AD6F-1AB9D8080261}" srcOrd="6" destOrd="0" presId="urn:microsoft.com/office/officeart/2018/2/layout/IconVerticalSolidList"/>
    <dgm:cxn modelId="{35A22927-73FE-494E-BD6A-C04FBCAB2CFA}" type="presParOf" srcId="{42078681-6715-4CB3-AD6F-1AB9D8080261}" destId="{5F27B006-C265-4395-857C-0FB2AA5287D5}" srcOrd="0" destOrd="0" presId="urn:microsoft.com/office/officeart/2018/2/layout/IconVerticalSolidList"/>
    <dgm:cxn modelId="{1617E759-A9C0-40D7-91B1-25D6EDFFD000}" type="presParOf" srcId="{42078681-6715-4CB3-AD6F-1AB9D8080261}" destId="{51A4B568-FD96-4B27-96F7-39F0D540F81C}" srcOrd="1" destOrd="0" presId="urn:microsoft.com/office/officeart/2018/2/layout/IconVerticalSolidList"/>
    <dgm:cxn modelId="{99708F92-9255-4EA8-A3C4-36566E4A39F3}" type="presParOf" srcId="{42078681-6715-4CB3-AD6F-1AB9D8080261}" destId="{22ECA535-72AF-4690-B438-79C53A83705F}" srcOrd="2" destOrd="0" presId="urn:microsoft.com/office/officeart/2018/2/layout/IconVerticalSolidList"/>
    <dgm:cxn modelId="{86123117-3FCF-4199-964E-04172A1EDCD2}" type="presParOf" srcId="{42078681-6715-4CB3-AD6F-1AB9D8080261}" destId="{EA8DE5F3-215D-47A3-9648-28863B1AF59C}" srcOrd="3" destOrd="0" presId="urn:microsoft.com/office/officeart/2018/2/layout/IconVerticalSolidList"/>
    <dgm:cxn modelId="{D0AE61C5-959A-47FE-838B-18FAAA6AA9D2}" type="presParOf" srcId="{CAFEE5B5-DC81-4D68-BA49-62CB65A7F5E2}" destId="{08B561B5-E095-4E46-8506-B9F8E1D936DB}" srcOrd="7" destOrd="0" presId="urn:microsoft.com/office/officeart/2018/2/layout/IconVerticalSolidList"/>
    <dgm:cxn modelId="{666D0521-7B79-48F4-8F51-ADFC896E5864}" type="presParOf" srcId="{CAFEE5B5-DC81-4D68-BA49-62CB65A7F5E2}" destId="{02B88129-3DF4-477E-A8DF-D23D19BB61FC}" srcOrd="8" destOrd="0" presId="urn:microsoft.com/office/officeart/2018/2/layout/IconVerticalSolidList"/>
    <dgm:cxn modelId="{3704CA77-847F-4D66-AF12-282CE1427575}" type="presParOf" srcId="{02B88129-3DF4-477E-A8DF-D23D19BB61FC}" destId="{B30993A4-44D1-4BA2-BBD4-8E07B674BAC3}" srcOrd="0" destOrd="0" presId="urn:microsoft.com/office/officeart/2018/2/layout/IconVerticalSolidList"/>
    <dgm:cxn modelId="{C052D16C-B673-4E12-8FAE-1601ED65A52D}" type="presParOf" srcId="{02B88129-3DF4-477E-A8DF-D23D19BB61FC}" destId="{C3CDA5EC-5E1F-4563-926F-959AF4266DB4}" srcOrd="1" destOrd="0" presId="urn:microsoft.com/office/officeart/2018/2/layout/IconVerticalSolidList"/>
    <dgm:cxn modelId="{0B80E61C-5204-473D-9C82-212FF346C213}" type="presParOf" srcId="{02B88129-3DF4-477E-A8DF-D23D19BB61FC}" destId="{D12E7664-14BE-4EC4-B3F1-9B66F9BF520A}" srcOrd="2" destOrd="0" presId="urn:microsoft.com/office/officeart/2018/2/layout/IconVerticalSolidList"/>
    <dgm:cxn modelId="{34E7CD35-EA51-4CEB-B5E6-9F58C5C713ED}" type="presParOf" srcId="{02B88129-3DF4-477E-A8DF-D23D19BB61FC}" destId="{BAB04805-F3E8-4A68-AA9B-00154C93D756}"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04C811-376E-4DBD-8E85-7A7867E67D7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FED8E5-4DA2-41D2-831E-81F65B13408A}">
      <dgm:prSet custT="1"/>
      <dgm:spPr/>
      <dgm:t>
        <a:bodyPr/>
        <a:lstStyle/>
        <a:p>
          <a:pPr>
            <a:lnSpc>
              <a:spcPct val="100000"/>
            </a:lnSpc>
          </a:pPr>
          <a:r>
            <a:rPr lang="en-US" sz="2000" b="1" dirty="0"/>
            <a:t>Based on drug pictures</a:t>
          </a:r>
        </a:p>
      </dgm:t>
    </dgm:pt>
    <dgm:pt modelId="{DAE0FB9A-0838-4116-8BA7-FAEC3ED2FFDD}" type="parTrans" cxnId="{95D6C485-D1D5-447B-B31D-ED5A0768B715}">
      <dgm:prSet/>
      <dgm:spPr/>
      <dgm:t>
        <a:bodyPr/>
        <a:lstStyle/>
        <a:p>
          <a:endParaRPr lang="en-US"/>
        </a:p>
      </dgm:t>
    </dgm:pt>
    <dgm:pt modelId="{B176A51E-070C-4A5A-AC3C-C9D4F2A7FE01}" type="sibTrans" cxnId="{95D6C485-D1D5-447B-B31D-ED5A0768B715}">
      <dgm:prSet/>
      <dgm:spPr/>
      <dgm:t>
        <a:bodyPr/>
        <a:lstStyle/>
        <a:p>
          <a:endParaRPr lang="en-US"/>
        </a:p>
      </dgm:t>
    </dgm:pt>
    <dgm:pt modelId="{CBD1E56B-71D6-4668-B7A6-B09B07214FD3}">
      <dgm:prSet custT="1"/>
      <dgm:spPr/>
      <dgm:t>
        <a:bodyPr/>
        <a:lstStyle/>
        <a:p>
          <a:pPr>
            <a:lnSpc>
              <a:spcPct val="100000"/>
            </a:lnSpc>
          </a:pPr>
          <a:r>
            <a:rPr lang="en-US" sz="2000" b="1" dirty="0"/>
            <a:t>Based on mode of action</a:t>
          </a:r>
        </a:p>
      </dgm:t>
    </dgm:pt>
    <dgm:pt modelId="{F80FA5E7-5922-4974-8869-C305EAB547C0}" type="parTrans" cxnId="{F7731156-ED52-4E26-8061-91629F2266C9}">
      <dgm:prSet/>
      <dgm:spPr/>
      <dgm:t>
        <a:bodyPr/>
        <a:lstStyle/>
        <a:p>
          <a:endParaRPr lang="en-US"/>
        </a:p>
      </dgm:t>
    </dgm:pt>
    <dgm:pt modelId="{2D52223F-56BA-4D63-8B5E-86E97A889D80}" type="sibTrans" cxnId="{F7731156-ED52-4E26-8061-91629F2266C9}">
      <dgm:prSet/>
      <dgm:spPr/>
      <dgm:t>
        <a:bodyPr/>
        <a:lstStyle/>
        <a:p>
          <a:endParaRPr lang="en-US"/>
        </a:p>
      </dgm:t>
    </dgm:pt>
    <dgm:pt modelId="{8FB38CD4-DD01-4774-81A0-27B6AFBE8187}">
      <dgm:prSet custT="1"/>
      <dgm:spPr/>
      <dgm:t>
        <a:bodyPr/>
        <a:lstStyle/>
        <a:p>
          <a:pPr>
            <a:lnSpc>
              <a:spcPct val="100000"/>
            </a:lnSpc>
          </a:pPr>
          <a:r>
            <a:rPr lang="en-US" sz="2000" b="1" dirty="0"/>
            <a:t>Based on relationship</a:t>
          </a:r>
        </a:p>
      </dgm:t>
    </dgm:pt>
    <dgm:pt modelId="{02371778-3908-4A9E-BE2B-7D1103C58E6E}" type="parTrans" cxnId="{C55A0BA0-0715-400D-902C-9D426F654E0F}">
      <dgm:prSet/>
      <dgm:spPr/>
      <dgm:t>
        <a:bodyPr/>
        <a:lstStyle/>
        <a:p>
          <a:endParaRPr lang="en-US"/>
        </a:p>
      </dgm:t>
    </dgm:pt>
    <dgm:pt modelId="{063B40F9-F7F7-4624-B168-A97F1638CF18}" type="sibTrans" cxnId="{C55A0BA0-0715-400D-902C-9D426F654E0F}">
      <dgm:prSet/>
      <dgm:spPr/>
      <dgm:t>
        <a:bodyPr/>
        <a:lstStyle/>
        <a:p>
          <a:endParaRPr lang="en-US"/>
        </a:p>
      </dgm:t>
    </dgm:pt>
    <dgm:pt modelId="{07613784-3F7A-4876-8F29-4E693648F98C}">
      <dgm:prSet custT="1"/>
      <dgm:spPr/>
      <dgm:t>
        <a:bodyPr/>
        <a:lstStyle/>
        <a:p>
          <a:pPr>
            <a:lnSpc>
              <a:spcPct val="100000"/>
            </a:lnSpc>
          </a:pPr>
          <a:r>
            <a:rPr lang="en-US" sz="2000" b="1" dirty="0"/>
            <a:t>Therapeutic level- both disease level and prognostic level</a:t>
          </a:r>
        </a:p>
      </dgm:t>
    </dgm:pt>
    <dgm:pt modelId="{C298B49D-7A3A-4840-8D01-A00F1760662D}" type="parTrans" cxnId="{D6833A1F-CA93-42F1-9CE4-B8C5D14B1CBB}">
      <dgm:prSet/>
      <dgm:spPr/>
      <dgm:t>
        <a:bodyPr/>
        <a:lstStyle/>
        <a:p>
          <a:endParaRPr lang="en-US"/>
        </a:p>
      </dgm:t>
    </dgm:pt>
    <dgm:pt modelId="{0D28D5C9-63CF-4D00-B94F-AA886CAB594D}" type="sibTrans" cxnId="{D6833A1F-CA93-42F1-9CE4-B8C5D14B1CBB}">
      <dgm:prSet/>
      <dgm:spPr/>
      <dgm:t>
        <a:bodyPr/>
        <a:lstStyle/>
        <a:p>
          <a:endParaRPr lang="en-US"/>
        </a:p>
      </dgm:t>
    </dgm:pt>
    <dgm:pt modelId="{ECD879EA-0CF1-4A66-9762-7237C543DE10}">
      <dgm:prSet custT="1"/>
      <dgm:spPr/>
      <dgm:t>
        <a:bodyPr/>
        <a:lstStyle/>
        <a:p>
          <a:pPr>
            <a:lnSpc>
              <a:spcPct val="100000"/>
            </a:lnSpc>
          </a:pPr>
          <a:r>
            <a:rPr lang="en-US" sz="2000" b="1" dirty="0"/>
            <a:t>Using anatomical diagrams, and clinical pictures</a:t>
          </a:r>
        </a:p>
      </dgm:t>
    </dgm:pt>
    <dgm:pt modelId="{8BDDF946-7FCD-4935-BA14-F5817538925C}" type="parTrans" cxnId="{9D769D3A-4B17-4476-882C-A7450A1F830A}">
      <dgm:prSet/>
      <dgm:spPr/>
      <dgm:t>
        <a:bodyPr/>
        <a:lstStyle/>
        <a:p>
          <a:endParaRPr lang="en-US"/>
        </a:p>
      </dgm:t>
    </dgm:pt>
    <dgm:pt modelId="{46A3819D-366D-40B0-93F5-476FD5DF8F1A}" type="sibTrans" cxnId="{9D769D3A-4B17-4476-882C-A7450A1F830A}">
      <dgm:prSet/>
      <dgm:spPr/>
      <dgm:t>
        <a:bodyPr/>
        <a:lstStyle/>
        <a:p>
          <a:endParaRPr lang="en-US"/>
        </a:p>
      </dgm:t>
    </dgm:pt>
    <dgm:pt modelId="{91E3F50C-5C31-446D-9AC8-478E1C21A6A6}" type="pres">
      <dgm:prSet presAssocID="{8604C811-376E-4DBD-8E85-7A7867E67D77}" presName="root" presStyleCnt="0">
        <dgm:presLayoutVars>
          <dgm:dir/>
          <dgm:resizeHandles val="exact"/>
        </dgm:presLayoutVars>
      </dgm:prSet>
      <dgm:spPr/>
      <dgm:t>
        <a:bodyPr/>
        <a:lstStyle/>
        <a:p>
          <a:endParaRPr lang="en-US"/>
        </a:p>
      </dgm:t>
    </dgm:pt>
    <dgm:pt modelId="{BBB99944-32E3-4D55-82AC-4F2A0F6EBCED}" type="pres">
      <dgm:prSet presAssocID="{F1FED8E5-4DA2-41D2-831E-81F65B13408A}" presName="compNode" presStyleCnt="0"/>
      <dgm:spPr/>
    </dgm:pt>
    <dgm:pt modelId="{B6696C93-DF66-48D0-BF45-0FDCD9FDE2CE}" type="pres">
      <dgm:prSet presAssocID="{F1FED8E5-4DA2-41D2-831E-81F65B13408A}" presName="iconRect" presStyleLbl="node1" presStyleIdx="0" presStyleCnt="5"/>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Needle"/>
        </a:ext>
      </dgm:extLst>
    </dgm:pt>
    <dgm:pt modelId="{F68AA0DF-31F9-49BA-B9D7-07A79DC19B90}" type="pres">
      <dgm:prSet presAssocID="{F1FED8E5-4DA2-41D2-831E-81F65B13408A}" presName="spaceRect" presStyleCnt="0"/>
      <dgm:spPr/>
    </dgm:pt>
    <dgm:pt modelId="{339A07A4-7DC3-4902-9978-44099174059F}" type="pres">
      <dgm:prSet presAssocID="{F1FED8E5-4DA2-41D2-831E-81F65B13408A}" presName="textRect" presStyleLbl="revTx" presStyleIdx="0" presStyleCnt="5">
        <dgm:presLayoutVars>
          <dgm:chMax val="1"/>
          <dgm:chPref val="1"/>
        </dgm:presLayoutVars>
      </dgm:prSet>
      <dgm:spPr/>
      <dgm:t>
        <a:bodyPr/>
        <a:lstStyle/>
        <a:p>
          <a:endParaRPr lang="en-US"/>
        </a:p>
      </dgm:t>
    </dgm:pt>
    <dgm:pt modelId="{E7797F82-391B-4785-903B-4AA31C6DD025}" type="pres">
      <dgm:prSet presAssocID="{B176A51E-070C-4A5A-AC3C-C9D4F2A7FE01}" presName="sibTrans" presStyleCnt="0"/>
      <dgm:spPr/>
    </dgm:pt>
    <dgm:pt modelId="{DBF47F5A-34A6-487A-864C-74ADEC71CA32}" type="pres">
      <dgm:prSet presAssocID="{CBD1E56B-71D6-4668-B7A6-B09B07214FD3}" presName="compNode" presStyleCnt="0"/>
      <dgm:spPr/>
    </dgm:pt>
    <dgm:pt modelId="{7077394B-4E7B-4A4E-BA9B-4A1852F74EBB}" type="pres">
      <dgm:prSet presAssocID="{CBD1E56B-71D6-4668-B7A6-B09B07214FD3}" presName="iconRect" presStyleLbl="node1" presStyleIdx="1" presStyleCnt="5"/>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Right Pointing Backhand Index "/>
        </a:ext>
      </dgm:extLst>
    </dgm:pt>
    <dgm:pt modelId="{B26FEAB0-6578-4F6B-894D-CE6B9AC050D1}" type="pres">
      <dgm:prSet presAssocID="{CBD1E56B-71D6-4668-B7A6-B09B07214FD3}" presName="spaceRect" presStyleCnt="0"/>
      <dgm:spPr/>
    </dgm:pt>
    <dgm:pt modelId="{95EBCC40-0F8B-473D-AED3-F16B61B7B4B1}" type="pres">
      <dgm:prSet presAssocID="{CBD1E56B-71D6-4668-B7A6-B09B07214FD3}" presName="textRect" presStyleLbl="revTx" presStyleIdx="1" presStyleCnt="5">
        <dgm:presLayoutVars>
          <dgm:chMax val="1"/>
          <dgm:chPref val="1"/>
        </dgm:presLayoutVars>
      </dgm:prSet>
      <dgm:spPr/>
      <dgm:t>
        <a:bodyPr/>
        <a:lstStyle/>
        <a:p>
          <a:endParaRPr lang="en-US"/>
        </a:p>
      </dgm:t>
    </dgm:pt>
    <dgm:pt modelId="{62FA0C58-F2CF-4C1E-AD46-CDEBE86D0C47}" type="pres">
      <dgm:prSet presAssocID="{2D52223F-56BA-4D63-8B5E-86E97A889D80}" presName="sibTrans" presStyleCnt="0"/>
      <dgm:spPr/>
    </dgm:pt>
    <dgm:pt modelId="{5416635F-4830-4DE6-979D-1DF50CE6D892}" type="pres">
      <dgm:prSet presAssocID="{8FB38CD4-DD01-4774-81A0-27B6AFBE8187}" presName="compNode" presStyleCnt="0"/>
      <dgm:spPr/>
    </dgm:pt>
    <dgm:pt modelId="{50F9CCE1-C609-4691-84F7-316C8050472E}" type="pres">
      <dgm:prSet presAssocID="{8FB38CD4-DD01-4774-81A0-27B6AFBE8187}" presName="iconRect" presStyleLbl="node1" presStyleIdx="2" presStyleCnt="5"/>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Handshake"/>
        </a:ext>
      </dgm:extLst>
    </dgm:pt>
    <dgm:pt modelId="{B67C8C7E-8E77-46F4-A628-D75FEC40D8F4}" type="pres">
      <dgm:prSet presAssocID="{8FB38CD4-DD01-4774-81A0-27B6AFBE8187}" presName="spaceRect" presStyleCnt="0"/>
      <dgm:spPr/>
    </dgm:pt>
    <dgm:pt modelId="{D445D8E4-8257-4CDD-AF43-1D1A14BAA83B}" type="pres">
      <dgm:prSet presAssocID="{8FB38CD4-DD01-4774-81A0-27B6AFBE8187}" presName="textRect" presStyleLbl="revTx" presStyleIdx="2" presStyleCnt="5">
        <dgm:presLayoutVars>
          <dgm:chMax val="1"/>
          <dgm:chPref val="1"/>
        </dgm:presLayoutVars>
      </dgm:prSet>
      <dgm:spPr/>
      <dgm:t>
        <a:bodyPr/>
        <a:lstStyle/>
        <a:p>
          <a:endParaRPr lang="en-US"/>
        </a:p>
      </dgm:t>
    </dgm:pt>
    <dgm:pt modelId="{1B859348-C895-4CB6-B1E1-901CCDB1260C}" type="pres">
      <dgm:prSet presAssocID="{063B40F9-F7F7-4624-B168-A97F1638CF18}" presName="sibTrans" presStyleCnt="0"/>
      <dgm:spPr/>
    </dgm:pt>
    <dgm:pt modelId="{7D328793-F6D6-42C3-9611-70F0A8FFE106}" type="pres">
      <dgm:prSet presAssocID="{07613784-3F7A-4876-8F29-4E693648F98C}" presName="compNode" presStyleCnt="0"/>
      <dgm:spPr/>
    </dgm:pt>
    <dgm:pt modelId="{7DB3743E-11EE-4343-B7A6-7CA5FC0C0F0A}" type="pres">
      <dgm:prSet presAssocID="{07613784-3F7A-4876-8F29-4E693648F98C}" presName="iconRect" presStyleLbl="node1" presStyleIdx="3" presStyleCnt="5"/>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Checkmark"/>
        </a:ext>
      </dgm:extLst>
    </dgm:pt>
    <dgm:pt modelId="{CDBCD090-7B4B-45D0-8B1B-E7D04B6D4CD4}" type="pres">
      <dgm:prSet presAssocID="{07613784-3F7A-4876-8F29-4E693648F98C}" presName="spaceRect" presStyleCnt="0"/>
      <dgm:spPr/>
    </dgm:pt>
    <dgm:pt modelId="{C94CFE12-537B-43A0-867B-8416C352FA12}" type="pres">
      <dgm:prSet presAssocID="{07613784-3F7A-4876-8F29-4E693648F98C}" presName="textRect" presStyleLbl="revTx" presStyleIdx="3" presStyleCnt="5">
        <dgm:presLayoutVars>
          <dgm:chMax val="1"/>
          <dgm:chPref val="1"/>
        </dgm:presLayoutVars>
      </dgm:prSet>
      <dgm:spPr/>
      <dgm:t>
        <a:bodyPr/>
        <a:lstStyle/>
        <a:p>
          <a:endParaRPr lang="en-US"/>
        </a:p>
      </dgm:t>
    </dgm:pt>
    <dgm:pt modelId="{C8246B99-0E91-4D37-B110-9D82C5EE2FBD}" type="pres">
      <dgm:prSet presAssocID="{0D28D5C9-63CF-4D00-B94F-AA886CAB594D}" presName="sibTrans" presStyleCnt="0"/>
      <dgm:spPr/>
    </dgm:pt>
    <dgm:pt modelId="{604FC778-DCFB-4763-B215-7E10921EC066}" type="pres">
      <dgm:prSet presAssocID="{ECD879EA-0CF1-4A66-9762-7237C543DE10}" presName="compNode" presStyleCnt="0"/>
      <dgm:spPr/>
    </dgm:pt>
    <dgm:pt modelId="{BC913A18-4EB7-4A27-BB9B-ABAA9986DB7E}" type="pres">
      <dgm:prSet presAssocID="{ECD879EA-0CF1-4A66-9762-7237C543DE10}" presName="iconRect" presStyleLbl="node1" presStyleIdx="4" presStyleCnt="5"/>
      <dgm:spPr>
        <a:blipFill>
          <a:blip xmlns:r="http://schemas.openxmlformats.org/officeDocument/2006/relationships"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Microscope"/>
        </a:ext>
      </dgm:extLst>
    </dgm:pt>
    <dgm:pt modelId="{DDA7CEE8-2E08-419C-AA36-BBAEAE0849D4}" type="pres">
      <dgm:prSet presAssocID="{ECD879EA-0CF1-4A66-9762-7237C543DE10}" presName="spaceRect" presStyleCnt="0"/>
      <dgm:spPr/>
    </dgm:pt>
    <dgm:pt modelId="{C5A9C172-0606-4883-A6FA-B19A6D8CCBBF}" type="pres">
      <dgm:prSet presAssocID="{ECD879EA-0CF1-4A66-9762-7237C543DE10}" presName="textRect" presStyleLbl="revTx" presStyleIdx="4" presStyleCnt="5">
        <dgm:presLayoutVars>
          <dgm:chMax val="1"/>
          <dgm:chPref val="1"/>
        </dgm:presLayoutVars>
      </dgm:prSet>
      <dgm:spPr/>
      <dgm:t>
        <a:bodyPr/>
        <a:lstStyle/>
        <a:p>
          <a:endParaRPr lang="en-US"/>
        </a:p>
      </dgm:t>
    </dgm:pt>
  </dgm:ptLst>
  <dgm:cxnLst>
    <dgm:cxn modelId="{F7731156-ED52-4E26-8061-91629F2266C9}" srcId="{8604C811-376E-4DBD-8E85-7A7867E67D77}" destId="{CBD1E56B-71D6-4668-B7A6-B09B07214FD3}" srcOrd="1" destOrd="0" parTransId="{F80FA5E7-5922-4974-8869-C305EAB547C0}" sibTransId="{2D52223F-56BA-4D63-8B5E-86E97A889D80}"/>
    <dgm:cxn modelId="{95D6C485-D1D5-447B-B31D-ED5A0768B715}" srcId="{8604C811-376E-4DBD-8E85-7A7867E67D77}" destId="{F1FED8E5-4DA2-41D2-831E-81F65B13408A}" srcOrd="0" destOrd="0" parTransId="{DAE0FB9A-0838-4116-8BA7-FAEC3ED2FFDD}" sibTransId="{B176A51E-070C-4A5A-AC3C-C9D4F2A7FE01}"/>
    <dgm:cxn modelId="{54AA2669-CBE6-499D-ABF4-C6AA396618BB}" type="presOf" srcId="{8FB38CD4-DD01-4774-81A0-27B6AFBE8187}" destId="{D445D8E4-8257-4CDD-AF43-1D1A14BAA83B}" srcOrd="0" destOrd="0" presId="urn:microsoft.com/office/officeart/2018/2/layout/IconLabelList"/>
    <dgm:cxn modelId="{1EED91D4-CB79-4C8A-92E5-743CB2B43C47}" type="presOf" srcId="{ECD879EA-0CF1-4A66-9762-7237C543DE10}" destId="{C5A9C172-0606-4883-A6FA-B19A6D8CCBBF}" srcOrd="0" destOrd="0" presId="urn:microsoft.com/office/officeart/2018/2/layout/IconLabelList"/>
    <dgm:cxn modelId="{49D48A8C-6C51-4DF9-8F89-D827FDA28CD3}" type="presOf" srcId="{CBD1E56B-71D6-4668-B7A6-B09B07214FD3}" destId="{95EBCC40-0F8B-473D-AED3-F16B61B7B4B1}" srcOrd="0" destOrd="0" presId="urn:microsoft.com/office/officeart/2018/2/layout/IconLabelList"/>
    <dgm:cxn modelId="{2DAE144C-D929-4049-A903-9F66ECF3BC57}" type="presOf" srcId="{F1FED8E5-4DA2-41D2-831E-81F65B13408A}" destId="{339A07A4-7DC3-4902-9978-44099174059F}" srcOrd="0" destOrd="0" presId="urn:microsoft.com/office/officeart/2018/2/layout/IconLabelList"/>
    <dgm:cxn modelId="{9D769D3A-4B17-4476-882C-A7450A1F830A}" srcId="{8604C811-376E-4DBD-8E85-7A7867E67D77}" destId="{ECD879EA-0CF1-4A66-9762-7237C543DE10}" srcOrd="4" destOrd="0" parTransId="{8BDDF946-7FCD-4935-BA14-F5817538925C}" sibTransId="{46A3819D-366D-40B0-93F5-476FD5DF8F1A}"/>
    <dgm:cxn modelId="{DD1E031B-158D-4095-A087-B9698218E4D1}" type="presOf" srcId="{8604C811-376E-4DBD-8E85-7A7867E67D77}" destId="{91E3F50C-5C31-446D-9AC8-478E1C21A6A6}" srcOrd="0" destOrd="0" presId="urn:microsoft.com/office/officeart/2018/2/layout/IconLabelList"/>
    <dgm:cxn modelId="{251749E4-B5F4-4640-BCB1-7C43CC7AC939}" type="presOf" srcId="{07613784-3F7A-4876-8F29-4E693648F98C}" destId="{C94CFE12-537B-43A0-867B-8416C352FA12}" srcOrd="0" destOrd="0" presId="urn:microsoft.com/office/officeart/2018/2/layout/IconLabelList"/>
    <dgm:cxn modelId="{D6833A1F-CA93-42F1-9CE4-B8C5D14B1CBB}" srcId="{8604C811-376E-4DBD-8E85-7A7867E67D77}" destId="{07613784-3F7A-4876-8F29-4E693648F98C}" srcOrd="3" destOrd="0" parTransId="{C298B49D-7A3A-4840-8D01-A00F1760662D}" sibTransId="{0D28D5C9-63CF-4D00-B94F-AA886CAB594D}"/>
    <dgm:cxn modelId="{C55A0BA0-0715-400D-902C-9D426F654E0F}" srcId="{8604C811-376E-4DBD-8E85-7A7867E67D77}" destId="{8FB38CD4-DD01-4774-81A0-27B6AFBE8187}" srcOrd="2" destOrd="0" parTransId="{02371778-3908-4A9E-BE2B-7D1103C58E6E}" sibTransId="{063B40F9-F7F7-4624-B168-A97F1638CF18}"/>
    <dgm:cxn modelId="{7DFFB086-6C3D-46BC-8EFA-95FF02364CEF}" type="presParOf" srcId="{91E3F50C-5C31-446D-9AC8-478E1C21A6A6}" destId="{BBB99944-32E3-4D55-82AC-4F2A0F6EBCED}" srcOrd="0" destOrd="0" presId="urn:microsoft.com/office/officeart/2018/2/layout/IconLabelList"/>
    <dgm:cxn modelId="{EF1BB045-C220-41A8-AD11-5C4F5A7BE95C}" type="presParOf" srcId="{BBB99944-32E3-4D55-82AC-4F2A0F6EBCED}" destId="{B6696C93-DF66-48D0-BF45-0FDCD9FDE2CE}" srcOrd="0" destOrd="0" presId="urn:microsoft.com/office/officeart/2018/2/layout/IconLabelList"/>
    <dgm:cxn modelId="{004320B8-580E-4692-98D7-D9DFA5EE6E9E}" type="presParOf" srcId="{BBB99944-32E3-4D55-82AC-4F2A0F6EBCED}" destId="{F68AA0DF-31F9-49BA-B9D7-07A79DC19B90}" srcOrd="1" destOrd="0" presId="urn:microsoft.com/office/officeart/2018/2/layout/IconLabelList"/>
    <dgm:cxn modelId="{F8EBA29F-7805-4F5F-9061-0D5202AD0178}" type="presParOf" srcId="{BBB99944-32E3-4D55-82AC-4F2A0F6EBCED}" destId="{339A07A4-7DC3-4902-9978-44099174059F}" srcOrd="2" destOrd="0" presId="urn:microsoft.com/office/officeart/2018/2/layout/IconLabelList"/>
    <dgm:cxn modelId="{6F9A2944-4BC4-4D31-B98C-7E9FDDFFDFDE}" type="presParOf" srcId="{91E3F50C-5C31-446D-9AC8-478E1C21A6A6}" destId="{E7797F82-391B-4785-903B-4AA31C6DD025}" srcOrd="1" destOrd="0" presId="urn:microsoft.com/office/officeart/2018/2/layout/IconLabelList"/>
    <dgm:cxn modelId="{C90892E9-C229-466C-A9DB-2E9A00DCA512}" type="presParOf" srcId="{91E3F50C-5C31-446D-9AC8-478E1C21A6A6}" destId="{DBF47F5A-34A6-487A-864C-74ADEC71CA32}" srcOrd="2" destOrd="0" presId="urn:microsoft.com/office/officeart/2018/2/layout/IconLabelList"/>
    <dgm:cxn modelId="{40BDB095-B64E-4C4A-B7BD-836E5C31DE88}" type="presParOf" srcId="{DBF47F5A-34A6-487A-864C-74ADEC71CA32}" destId="{7077394B-4E7B-4A4E-BA9B-4A1852F74EBB}" srcOrd="0" destOrd="0" presId="urn:microsoft.com/office/officeart/2018/2/layout/IconLabelList"/>
    <dgm:cxn modelId="{79843378-BB8D-43FD-BCBD-2664E69E8415}" type="presParOf" srcId="{DBF47F5A-34A6-487A-864C-74ADEC71CA32}" destId="{B26FEAB0-6578-4F6B-894D-CE6B9AC050D1}" srcOrd="1" destOrd="0" presId="urn:microsoft.com/office/officeart/2018/2/layout/IconLabelList"/>
    <dgm:cxn modelId="{08854550-18DB-4EB3-AFA0-25B892CCFA11}" type="presParOf" srcId="{DBF47F5A-34A6-487A-864C-74ADEC71CA32}" destId="{95EBCC40-0F8B-473D-AED3-F16B61B7B4B1}" srcOrd="2" destOrd="0" presId="urn:microsoft.com/office/officeart/2018/2/layout/IconLabelList"/>
    <dgm:cxn modelId="{D449F510-BD2C-4677-AAF0-873CCDD6A428}" type="presParOf" srcId="{91E3F50C-5C31-446D-9AC8-478E1C21A6A6}" destId="{62FA0C58-F2CF-4C1E-AD46-CDEBE86D0C47}" srcOrd="3" destOrd="0" presId="urn:microsoft.com/office/officeart/2018/2/layout/IconLabelList"/>
    <dgm:cxn modelId="{D8AF3213-9B40-4433-8B34-BBD9B3E05511}" type="presParOf" srcId="{91E3F50C-5C31-446D-9AC8-478E1C21A6A6}" destId="{5416635F-4830-4DE6-979D-1DF50CE6D892}" srcOrd="4" destOrd="0" presId="urn:microsoft.com/office/officeart/2018/2/layout/IconLabelList"/>
    <dgm:cxn modelId="{05B2D357-D0B3-4FD4-B7FF-B953D0D50DB5}" type="presParOf" srcId="{5416635F-4830-4DE6-979D-1DF50CE6D892}" destId="{50F9CCE1-C609-4691-84F7-316C8050472E}" srcOrd="0" destOrd="0" presId="urn:microsoft.com/office/officeart/2018/2/layout/IconLabelList"/>
    <dgm:cxn modelId="{1C99AA3E-EF7C-44D1-BEFF-FB731E52A278}" type="presParOf" srcId="{5416635F-4830-4DE6-979D-1DF50CE6D892}" destId="{B67C8C7E-8E77-46F4-A628-D75FEC40D8F4}" srcOrd="1" destOrd="0" presId="urn:microsoft.com/office/officeart/2018/2/layout/IconLabelList"/>
    <dgm:cxn modelId="{4D6D868D-EA3A-472D-AF6B-2DEF0CA307ED}" type="presParOf" srcId="{5416635F-4830-4DE6-979D-1DF50CE6D892}" destId="{D445D8E4-8257-4CDD-AF43-1D1A14BAA83B}" srcOrd="2" destOrd="0" presId="urn:microsoft.com/office/officeart/2018/2/layout/IconLabelList"/>
    <dgm:cxn modelId="{30B5239D-1B0E-4246-B6CC-7B982D5A708D}" type="presParOf" srcId="{91E3F50C-5C31-446D-9AC8-478E1C21A6A6}" destId="{1B859348-C895-4CB6-B1E1-901CCDB1260C}" srcOrd="5" destOrd="0" presId="urn:microsoft.com/office/officeart/2018/2/layout/IconLabelList"/>
    <dgm:cxn modelId="{9706224D-C532-406C-94A3-A8E82A8BDEAD}" type="presParOf" srcId="{91E3F50C-5C31-446D-9AC8-478E1C21A6A6}" destId="{7D328793-F6D6-42C3-9611-70F0A8FFE106}" srcOrd="6" destOrd="0" presId="urn:microsoft.com/office/officeart/2018/2/layout/IconLabelList"/>
    <dgm:cxn modelId="{EDE9FF0E-9CB6-4FAF-B6D7-C520B0DF67F4}" type="presParOf" srcId="{7D328793-F6D6-42C3-9611-70F0A8FFE106}" destId="{7DB3743E-11EE-4343-B7A6-7CA5FC0C0F0A}" srcOrd="0" destOrd="0" presId="urn:microsoft.com/office/officeart/2018/2/layout/IconLabelList"/>
    <dgm:cxn modelId="{034F32AE-31A9-46E9-A5DC-27AD3CD64AEC}" type="presParOf" srcId="{7D328793-F6D6-42C3-9611-70F0A8FFE106}" destId="{CDBCD090-7B4B-45D0-8B1B-E7D04B6D4CD4}" srcOrd="1" destOrd="0" presId="urn:microsoft.com/office/officeart/2018/2/layout/IconLabelList"/>
    <dgm:cxn modelId="{076D0F47-9734-4843-A3AE-21C1C9C5ED7D}" type="presParOf" srcId="{7D328793-F6D6-42C3-9611-70F0A8FFE106}" destId="{C94CFE12-537B-43A0-867B-8416C352FA12}" srcOrd="2" destOrd="0" presId="urn:microsoft.com/office/officeart/2018/2/layout/IconLabelList"/>
    <dgm:cxn modelId="{32055DB0-31D0-4578-ADAA-74EA1C60F731}" type="presParOf" srcId="{91E3F50C-5C31-446D-9AC8-478E1C21A6A6}" destId="{C8246B99-0E91-4D37-B110-9D82C5EE2FBD}" srcOrd="7" destOrd="0" presId="urn:microsoft.com/office/officeart/2018/2/layout/IconLabelList"/>
    <dgm:cxn modelId="{CC933313-B857-460A-A6ED-DCA96E308D20}" type="presParOf" srcId="{91E3F50C-5C31-446D-9AC8-478E1C21A6A6}" destId="{604FC778-DCFB-4763-B215-7E10921EC066}" srcOrd="8" destOrd="0" presId="urn:microsoft.com/office/officeart/2018/2/layout/IconLabelList"/>
    <dgm:cxn modelId="{8C2D1289-2882-4D20-89EB-1E1F445A0C91}" type="presParOf" srcId="{604FC778-DCFB-4763-B215-7E10921EC066}" destId="{BC913A18-4EB7-4A27-BB9B-ABAA9986DB7E}" srcOrd="0" destOrd="0" presId="urn:microsoft.com/office/officeart/2018/2/layout/IconLabelList"/>
    <dgm:cxn modelId="{DB6F771D-6EF0-4D1F-983A-0868DEEE4160}" type="presParOf" srcId="{604FC778-DCFB-4763-B215-7E10921EC066}" destId="{DDA7CEE8-2E08-419C-AA36-BBAEAE0849D4}" srcOrd="1" destOrd="0" presId="urn:microsoft.com/office/officeart/2018/2/layout/IconLabelList"/>
    <dgm:cxn modelId="{8ED9C29C-E8B3-411C-ADB6-8A6A8B0B629B}" type="presParOf" srcId="{604FC778-DCFB-4763-B215-7E10921EC066}" destId="{C5A9C172-0606-4883-A6FA-B19A6D8CCBBF}" srcOrd="2" destOrd="0" presId="urn:microsoft.com/office/officeart/2018/2/layout/IconLabel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ADC1BF-7B12-4C02-9C43-F3EC7F5AE56D}"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442DD34-4093-4ECA-8BA7-0EFA7DCD3D4C}">
      <dgm:prSet custT="1"/>
      <dgm:spPr/>
      <dgm:t>
        <a:bodyPr/>
        <a:lstStyle/>
        <a:p>
          <a:r>
            <a:rPr lang="en-US" sz="1800" b="1" dirty="0">
              <a:solidFill>
                <a:schemeClr val="tx1"/>
              </a:solidFill>
            </a:rPr>
            <a:t>Using the diagrams and pictures- name of different remedies having action on same organs can be stuck by the students </a:t>
          </a:r>
        </a:p>
      </dgm:t>
    </dgm:pt>
    <dgm:pt modelId="{BF33D963-7F58-432C-B33C-45F93DD8A895}" type="parTrans" cxnId="{BA1FFF74-6EC0-4E66-87BF-A003FA7B0C2A}">
      <dgm:prSet/>
      <dgm:spPr/>
      <dgm:t>
        <a:bodyPr/>
        <a:lstStyle/>
        <a:p>
          <a:endParaRPr lang="en-US"/>
        </a:p>
      </dgm:t>
    </dgm:pt>
    <dgm:pt modelId="{AE7CE281-411A-4069-A35A-D07B7FB9211B}" type="sibTrans" cxnId="{BA1FFF74-6EC0-4E66-87BF-A003FA7B0C2A}">
      <dgm:prSet/>
      <dgm:spPr/>
      <dgm:t>
        <a:bodyPr/>
        <a:lstStyle/>
        <a:p>
          <a:endParaRPr lang="en-US"/>
        </a:p>
      </dgm:t>
    </dgm:pt>
    <dgm:pt modelId="{0593E9AB-D958-4EB3-8680-3B62D49F5ED2}">
      <dgm:prSet custT="1"/>
      <dgm:spPr/>
      <dgm:t>
        <a:bodyPr/>
        <a:lstStyle/>
        <a:p>
          <a:r>
            <a:rPr lang="en-US" sz="2000" b="1" dirty="0">
              <a:solidFill>
                <a:schemeClr val="tx1"/>
              </a:solidFill>
            </a:rPr>
            <a:t>Also remedies with similar mode of action can be depicted</a:t>
          </a:r>
        </a:p>
      </dgm:t>
    </dgm:pt>
    <dgm:pt modelId="{021CD180-223B-4717-BACC-A219C8E3A698}" type="parTrans" cxnId="{F4C96809-4F1E-4EBD-9B17-FEDFE4EB51A0}">
      <dgm:prSet/>
      <dgm:spPr/>
      <dgm:t>
        <a:bodyPr/>
        <a:lstStyle/>
        <a:p>
          <a:endParaRPr lang="en-US"/>
        </a:p>
      </dgm:t>
    </dgm:pt>
    <dgm:pt modelId="{83C64C48-800F-44B1-BEFF-DFB85F9A3CEA}" type="sibTrans" cxnId="{F4C96809-4F1E-4EBD-9B17-FEDFE4EB51A0}">
      <dgm:prSet/>
      <dgm:spPr/>
      <dgm:t>
        <a:bodyPr/>
        <a:lstStyle/>
        <a:p>
          <a:endParaRPr lang="en-US"/>
        </a:p>
      </dgm:t>
    </dgm:pt>
    <dgm:pt modelId="{2DBAE0BD-D69E-4CD1-A41C-F638F62770B0}">
      <dgm:prSet custT="1"/>
      <dgm:spPr/>
      <dgm:t>
        <a:bodyPr/>
        <a:lstStyle/>
        <a:p>
          <a:r>
            <a:rPr lang="en-US" sz="2000" b="1" dirty="0">
              <a:solidFill>
                <a:schemeClr val="tx1"/>
              </a:solidFill>
            </a:rPr>
            <a:t>Using charts</a:t>
          </a:r>
        </a:p>
      </dgm:t>
    </dgm:pt>
    <dgm:pt modelId="{E5236DA6-008C-4858-A5E1-75923065BE9C}" type="parTrans" cxnId="{E9CF9FC2-9921-44DC-A538-A17E21CD6B74}">
      <dgm:prSet/>
      <dgm:spPr/>
      <dgm:t>
        <a:bodyPr/>
        <a:lstStyle/>
        <a:p>
          <a:endParaRPr lang="en-US"/>
        </a:p>
      </dgm:t>
    </dgm:pt>
    <dgm:pt modelId="{C38D695F-C1C4-4596-A602-5D26DB1CB4FA}" type="sibTrans" cxnId="{E9CF9FC2-9921-44DC-A538-A17E21CD6B74}">
      <dgm:prSet/>
      <dgm:spPr/>
      <dgm:t>
        <a:bodyPr/>
        <a:lstStyle/>
        <a:p>
          <a:endParaRPr lang="en-US"/>
        </a:p>
      </dgm:t>
    </dgm:pt>
    <dgm:pt modelId="{98E96010-6E5B-49C5-835A-39AFB5FE4953}">
      <dgm:prSet/>
      <dgm:spPr/>
      <dgm:t>
        <a:bodyPr/>
        <a:lstStyle/>
        <a:p>
          <a:r>
            <a:rPr lang="en-US" b="1" dirty="0">
              <a:solidFill>
                <a:schemeClr val="tx1"/>
              </a:solidFill>
            </a:rPr>
            <a:t>Using computers and soft wares</a:t>
          </a:r>
        </a:p>
      </dgm:t>
    </dgm:pt>
    <dgm:pt modelId="{C921C6EE-C73F-4E92-B01E-DC6CC31ED309}" type="parTrans" cxnId="{E22FD6D5-26C6-4EBE-A6BA-E87C0E7C819B}">
      <dgm:prSet/>
      <dgm:spPr/>
      <dgm:t>
        <a:bodyPr/>
        <a:lstStyle/>
        <a:p>
          <a:endParaRPr lang="en-US"/>
        </a:p>
      </dgm:t>
    </dgm:pt>
    <dgm:pt modelId="{EE04E9CC-E0F4-4062-86CA-66FF819E5E33}" type="sibTrans" cxnId="{E22FD6D5-26C6-4EBE-A6BA-E87C0E7C819B}">
      <dgm:prSet/>
      <dgm:spPr/>
      <dgm:t>
        <a:bodyPr/>
        <a:lstStyle/>
        <a:p>
          <a:endParaRPr lang="en-US"/>
        </a:p>
      </dgm:t>
    </dgm:pt>
    <dgm:pt modelId="{275D97B0-21D5-4469-A3FE-CF4AD124CDC2}" type="pres">
      <dgm:prSet presAssocID="{3FADC1BF-7B12-4C02-9C43-F3EC7F5AE56D}" presName="root" presStyleCnt="0">
        <dgm:presLayoutVars>
          <dgm:dir/>
          <dgm:resizeHandles val="exact"/>
        </dgm:presLayoutVars>
      </dgm:prSet>
      <dgm:spPr/>
      <dgm:t>
        <a:bodyPr/>
        <a:lstStyle/>
        <a:p>
          <a:endParaRPr lang="en-US"/>
        </a:p>
      </dgm:t>
    </dgm:pt>
    <dgm:pt modelId="{AD6FB845-77EF-411D-A1BA-6A34BBB4D163}" type="pres">
      <dgm:prSet presAssocID="{1442DD34-4093-4ECA-8BA7-0EFA7DCD3D4C}" presName="compNode" presStyleCnt="0"/>
      <dgm:spPr/>
    </dgm:pt>
    <dgm:pt modelId="{7AF7B646-9C49-4D90-9A65-1D318934625D}" type="pres">
      <dgm:prSet presAssocID="{1442DD34-4093-4ECA-8BA7-0EFA7DCD3D4C}" presName="bgRect" presStyleLbl="bgShp" presStyleIdx="0" presStyleCnt="4"/>
      <dgm:spPr/>
    </dgm:pt>
    <dgm:pt modelId="{7F8CCC70-2E0A-4F42-9B15-8B97E8BA38E0}" type="pres">
      <dgm:prSet presAssocID="{1442DD34-4093-4ECA-8BA7-0EFA7DCD3D4C}" presName="iconRect" presStyleLbl="node1" presStyleIdx="0" presStyleCnt="4"/>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Head with Gears"/>
        </a:ext>
      </dgm:extLst>
    </dgm:pt>
    <dgm:pt modelId="{F8840133-F4B2-4F9D-B384-0FF99C4AD4BD}" type="pres">
      <dgm:prSet presAssocID="{1442DD34-4093-4ECA-8BA7-0EFA7DCD3D4C}" presName="spaceRect" presStyleCnt="0"/>
      <dgm:spPr/>
    </dgm:pt>
    <dgm:pt modelId="{2BE4D86B-3D2A-4A96-A26B-D8696EF52902}" type="pres">
      <dgm:prSet presAssocID="{1442DD34-4093-4ECA-8BA7-0EFA7DCD3D4C}" presName="parTx" presStyleLbl="revTx" presStyleIdx="0" presStyleCnt="4">
        <dgm:presLayoutVars>
          <dgm:chMax val="0"/>
          <dgm:chPref val="0"/>
        </dgm:presLayoutVars>
      </dgm:prSet>
      <dgm:spPr/>
      <dgm:t>
        <a:bodyPr/>
        <a:lstStyle/>
        <a:p>
          <a:endParaRPr lang="en-US"/>
        </a:p>
      </dgm:t>
    </dgm:pt>
    <dgm:pt modelId="{FA627D3A-8C4D-468A-9BB4-D610AE0F7EF7}" type="pres">
      <dgm:prSet presAssocID="{AE7CE281-411A-4069-A35A-D07B7FB9211B}" presName="sibTrans" presStyleCnt="0"/>
      <dgm:spPr/>
    </dgm:pt>
    <dgm:pt modelId="{919DE894-6AE6-4B09-A398-068D982F115B}" type="pres">
      <dgm:prSet presAssocID="{0593E9AB-D958-4EB3-8680-3B62D49F5ED2}" presName="compNode" presStyleCnt="0"/>
      <dgm:spPr/>
    </dgm:pt>
    <dgm:pt modelId="{C8288CF3-CDB2-417A-9016-02748E0735D4}" type="pres">
      <dgm:prSet presAssocID="{0593E9AB-D958-4EB3-8680-3B62D49F5ED2}" presName="bgRect" presStyleLbl="bgShp" presStyleIdx="1" presStyleCnt="4"/>
      <dgm:spPr/>
    </dgm:pt>
    <dgm:pt modelId="{9F9AEE23-DCBD-4F8C-9E80-D5C86A37CDF8}" type="pres">
      <dgm:prSet presAssocID="{0593E9AB-D958-4EB3-8680-3B62D49F5ED2}" presName="iconRect" presStyleLbl="node1" presStyleIdx="1" presStyleCnt="4"/>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Lightbulb"/>
        </a:ext>
      </dgm:extLst>
    </dgm:pt>
    <dgm:pt modelId="{7D67B7CB-B795-45A7-8E8C-ABF47BC11E3C}" type="pres">
      <dgm:prSet presAssocID="{0593E9AB-D958-4EB3-8680-3B62D49F5ED2}" presName="spaceRect" presStyleCnt="0"/>
      <dgm:spPr/>
    </dgm:pt>
    <dgm:pt modelId="{DE373805-8BAB-4908-975C-580CA291AA25}" type="pres">
      <dgm:prSet presAssocID="{0593E9AB-D958-4EB3-8680-3B62D49F5ED2}" presName="parTx" presStyleLbl="revTx" presStyleIdx="1" presStyleCnt="4">
        <dgm:presLayoutVars>
          <dgm:chMax val="0"/>
          <dgm:chPref val="0"/>
        </dgm:presLayoutVars>
      </dgm:prSet>
      <dgm:spPr/>
      <dgm:t>
        <a:bodyPr/>
        <a:lstStyle/>
        <a:p>
          <a:endParaRPr lang="en-US"/>
        </a:p>
      </dgm:t>
    </dgm:pt>
    <dgm:pt modelId="{FA163F77-BF94-427F-8154-0E4E29F50834}" type="pres">
      <dgm:prSet presAssocID="{83C64C48-800F-44B1-BEFF-DFB85F9A3CEA}" presName="sibTrans" presStyleCnt="0"/>
      <dgm:spPr/>
    </dgm:pt>
    <dgm:pt modelId="{A0914BBA-7309-4A3E-A0E2-F61835DA0B1C}" type="pres">
      <dgm:prSet presAssocID="{2DBAE0BD-D69E-4CD1-A41C-F638F62770B0}" presName="compNode" presStyleCnt="0"/>
      <dgm:spPr/>
    </dgm:pt>
    <dgm:pt modelId="{843E47F1-DA76-41BB-8505-7BAC76797E5D}" type="pres">
      <dgm:prSet presAssocID="{2DBAE0BD-D69E-4CD1-A41C-F638F62770B0}" presName="bgRect" presStyleLbl="bgShp" presStyleIdx="2" presStyleCnt="4"/>
      <dgm:spPr/>
    </dgm:pt>
    <dgm:pt modelId="{E9C64519-920F-421B-B295-F4489124924A}" type="pres">
      <dgm:prSet presAssocID="{2DBAE0BD-D69E-4CD1-A41C-F638F62770B0}" presName="iconRect" presStyleLbl="node1" presStyleIdx="2" presStyleCnt="4"/>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Bar chart"/>
        </a:ext>
      </dgm:extLst>
    </dgm:pt>
    <dgm:pt modelId="{49DF12CA-49FA-4FDF-A9A5-EB374DC12724}" type="pres">
      <dgm:prSet presAssocID="{2DBAE0BD-D69E-4CD1-A41C-F638F62770B0}" presName="spaceRect" presStyleCnt="0"/>
      <dgm:spPr/>
    </dgm:pt>
    <dgm:pt modelId="{56FF6A6A-6813-46E9-AA84-B6D1DE635629}" type="pres">
      <dgm:prSet presAssocID="{2DBAE0BD-D69E-4CD1-A41C-F638F62770B0}" presName="parTx" presStyleLbl="revTx" presStyleIdx="2" presStyleCnt="4">
        <dgm:presLayoutVars>
          <dgm:chMax val="0"/>
          <dgm:chPref val="0"/>
        </dgm:presLayoutVars>
      </dgm:prSet>
      <dgm:spPr/>
      <dgm:t>
        <a:bodyPr/>
        <a:lstStyle/>
        <a:p>
          <a:endParaRPr lang="en-US"/>
        </a:p>
      </dgm:t>
    </dgm:pt>
    <dgm:pt modelId="{0AA76619-B693-4330-B41D-C0522C259254}" type="pres">
      <dgm:prSet presAssocID="{C38D695F-C1C4-4596-A602-5D26DB1CB4FA}" presName="sibTrans" presStyleCnt="0"/>
      <dgm:spPr/>
    </dgm:pt>
    <dgm:pt modelId="{5FD12CDC-26AB-48C1-AFB0-8C7F6DCFC8D8}" type="pres">
      <dgm:prSet presAssocID="{98E96010-6E5B-49C5-835A-39AFB5FE4953}" presName="compNode" presStyleCnt="0"/>
      <dgm:spPr/>
    </dgm:pt>
    <dgm:pt modelId="{7D8E53B0-95CE-4727-A6C1-6E9EF42E8DE2}" type="pres">
      <dgm:prSet presAssocID="{98E96010-6E5B-49C5-835A-39AFB5FE4953}" presName="bgRect" presStyleLbl="bgShp" presStyleIdx="3" presStyleCnt="4"/>
      <dgm:spPr/>
    </dgm:pt>
    <dgm:pt modelId="{060561EF-B64C-4801-83C7-CDF76E2E7874}" type="pres">
      <dgm:prSet presAssocID="{98E96010-6E5B-49C5-835A-39AFB5FE4953}" presName="iconRect" presStyleLbl="node1" presStyleIdx="3" presStyleCnt="4"/>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Computer"/>
        </a:ext>
      </dgm:extLst>
    </dgm:pt>
    <dgm:pt modelId="{DE899466-E267-427A-B6F7-91C5EE7A70C1}" type="pres">
      <dgm:prSet presAssocID="{98E96010-6E5B-49C5-835A-39AFB5FE4953}" presName="spaceRect" presStyleCnt="0"/>
      <dgm:spPr/>
    </dgm:pt>
    <dgm:pt modelId="{05DB190B-C3BD-48D8-A7B4-7C146776FE35}" type="pres">
      <dgm:prSet presAssocID="{98E96010-6E5B-49C5-835A-39AFB5FE4953}" presName="parTx" presStyleLbl="revTx" presStyleIdx="3" presStyleCnt="4">
        <dgm:presLayoutVars>
          <dgm:chMax val="0"/>
          <dgm:chPref val="0"/>
        </dgm:presLayoutVars>
      </dgm:prSet>
      <dgm:spPr/>
      <dgm:t>
        <a:bodyPr/>
        <a:lstStyle/>
        <a:p>
          <a:endParaRPr lang="en-US"/>
        </a:p>
      </dgm:t>
    </dgm:pt>
  </dgm:ptLst>
  <dgm:cxnLst>
    <dgm:cxn modelId="{F4C96809-4F1E-4EBD-9B17-FEDFE4EB51A0}" srcId="{3FADC1BF-7B12-4C02-9C43-F3EC7F5AE56D}" destId="{0593E9AB-D958-4EB3-8680-3B62D49F5ED2}" srcOrd="1" destOrd="0" parTransId="{021CD180-223B-4717-BACC-A219C8E3A698}" sibTransId="{83C64C48-800F-44B1-BEFF-DFB85F9A3CEA}"/>
    <dgm:cxn modelId="{E22FD6D5-26C6-4EBE-A6BA-E87C0E7C819B}" srcId="{3FADC1BF-7B12-4C02-9C43-F3EC7F5AE56D}" destId="{98E96010-6E5B-49C5-835A-39AFB5FE4953}" srcOrd="3" destOrd="0" parTransId="{C921C6EE-C73F-4E92-B01E-DC6CC31ED309}" sibTransId="{EE04E9CC-E0F4-4062-86CA-66FF819E5E33}"/>
    <dgm:cxn modelId="{BA1FFF74-6EC0-4E66-87BF-A003FA7B0C2A}" srcId="{3FADC1BF-7B12-4C02-9C43-F3EC7F5AE56D}" destId="{1442DD34-4093-4ECA-8BA7-0EFA7DCD3D4C}" srcOrd="0" destOrd="0" parTransId="{BF33D963-7F58-432C-B33C-45F93DD8A895}" sibTransId="{AE7CE281-411A-4069-A35A-D07B7FB9211B}"/>
    <dgm:cxn modelId="{EFBE0895-0D2D-4604-8680-47BFF306F8F7}" type="presOf" srcId="{1442DD34-4093-4ECA-8BA7-0EFA7DCD3D4C}" destId="{2BE4D86B-3D2A-4A96-A26B-D8696EF52902}" srcOrd="0" destOrd="0" presId="urn:microsoft.com/office/officeart/2018/2/layout/IconVerticalSolidList"/>
    <dgm:cxn modelId="{E9CF9FC2-9921-44DC-A538-A17E21CD6B74}" srcId="{3FADC1BF-7B12-4C02-9C43-F3EC7F5AE56D}" destId="{2DBAE0BD-D69E-4CD1-A41C-F638F62770B0}" srcOrd="2" destOrd="0" parTransId="{E5236DA6-008C-4858-A5E1-75923065BE9C}" sibTransId="{C38D695F-C1C4-4596-A602-5D26DB1CB4FA}"/>
    <dgm:cxn modelId="{2DE1FA01-055D-4D51-85D4-1EFD8CFF47FA}" type="presOf" srcId="{3FADC1BF-7B12-4C02-9C43-F3EC7F5AE56D}" destId="{275D97B0-21D5-4469-A3FE-CF4AD124CDC2}" srcOrd="0" destOrd="0" presId="urn:microsoft.com/office/officeart/2018/2/layout/IconVerticalSolidList"/>
    <dgm:cxn modelId="{0BCA40EE-31DF-4B06-BBB5-62BC7FEAF141}" type="presOf" srcId="{0593E9AB-D958-4EB3-8680-3B62D49F5ED2}" destId="{DE373805-8BAB-4908-975C-580CA291AA25}" srcOrd="0" destOrd="0" presId="urn:microsoft.com/office/officeart/2018/2/layout/IconVerticalSolidList"/>
    <dgm:cxn modelId="{6DC97C64-0302-415F-998A-DD307993B411}" type="presOf" srcId="{2DBAE0BD-D69E-4CD1-A41C-F638F62770B0}" destId="{56FF6A6A-6813-46E9-AA84-B6D1DE635629}" srcOrd="0" destOrd="0" presId="urn:microsoft.com/office/officeart/2018/2/layout/IconVerticalSolidList"/>
    <dgm:cxn modelId="{CF884515-0F59-41D8-8A9B-6578B2D44952}" type="presOf" srcId="{98E96010-6E5B-49C5-835A-39AFB5FE4953}" destId="{05DB190B-C3BD-48D8-A7B4-7C146776FE35}" srcOrd="0" destOrd="0" presId="urn:microsoft.com/office/officeart/2018/2/layout/IconVerticalSolidList"/>
    <dgm:cxn modelId="{C0685CB3-B83F-4ED1-8E60-AF106894480B}" type="presParOf" srcId="{275D97B0-21D5-4469-A3FE-CF4AD124CDC2}" destId="{AD6FB845-77EF-411D-A1BA-6A34BBB4D163}" srcOrd="0" destOrd="0" presId="urn:microsoft.com/office/officeart/2018/2/layout/IconVerticalSolidList"/>
    <dgm:cxn modelId="{D0257026-5A23-465C-996D-108463C00462}" type="presParOf" srcId="{AD6FB845-77EF-411D-A1BA-6A34BBB4D163}" destId="{7AF7B646-9C49-4D90-9A65-1D318934625D}" srcOrd="0" destOrd="0" presId="urn:microsoft.com/office/officeart/2018/2/layout/IconVerticalSolidList"/>
    <dgm:cxn modelId="{E0352FF5-CF0D-45BE-873C-85CC3F046C8D}" type="presParOf" srcId="{AD6FB845-77EF-411D-A1BA-6A34BBB4D163}" destId="{7F8CCC70-2E0A-4F42-9B15-8B97E8BA38E0}" srcOrd="1" destOrd="0" presId="urn:microsoft.com/office/officeart/2018/2/layout/IconVerticalSolidList"/>
    <dgm:cxn modelId="{0918C35F-94FC-4CDD-8057-9591F5F4071E}" type="presParOf" srcId="{AD6FB845-77EF-411D-A1BA-6A34BBB4D163}" destId="{F8840133-F4B2-4F9D-B384-0FF99C4AD4BD}" srcOrd="2" destOrd="0" presId="urn:microsoft.com/office/officeart/2018/2/layout/IconVerticalSolidList"/>
    <dgm:cxn modelId="{05BEEA3D-F5A2-41B4-833C-736F4B1BD252}" type="presParOf" srcId="{AD6FB845-77EF-411D-A1BA-6A34BBB4D163}" destId="{2BE4D86B-3D2A-4A96-A26B-D8696EF52902}" srcOrd="3" destOrd="0" presId="urn:microsoft.com/office/officeart/2018/2/layout/IconVerticalSolidList"/>
    <dgm:cxn modelId="{06F4E86C-06EC-4AE4-B486-722CF7631B04}" type="presParOf" srcId="{275D97B0-21D5-4469-A3FE-CF4AD124CDC2}" destId="{FA627D3A-8C4D-468A-9BB4-D610AE0F7EF7}" srcOrd="1" destOrd="0" presId="urn:microsoft.com/office/officeart/2018/2/layout/IconVerticalSolidList"/>
    <dgm:cxn modelId="{95334686-7E3E-4222-87F0-B72BCC05193C}" type="presParOf" srcId="{275D97B0-21D5-4469-A3FE-CF4AD124CDC2}" destId="{919DE894-6AE6-4B09-A398-068D982F115B}" srcOrd="2" destOrd="0" presId="urn:microsoft.com/office/officeart/2018/2/layout/IconVerticalSolidList"/>
    <dgm:cxn modelId="{5DB7ED53-638F-4A50-A0DE-F7FC32B06EC3}" type="presParOf" srcId="{919DE894-6AE6-4B09-A398-068D982F115B}" destId="{C8288CF3-CDB2-417A-9016-02748E0735D4}" srcOrd="0" destOrd="0" presId="urn:microsoft.com/office/officeart/2018/2/layout/IconVerticalSolidList"/>
    <dgm:cxn modelId="{628580BC-787D-408B-ADA1-12D8066D5843}" type="presParOf" srcId="{919DE894-6AE6-4B09-A398-068D982F115B}" destId="{9F9AEE23-DCBD-4F8C-9E80-D5C86A37CDF8}" srcOrd="1" destOrd="0" presId="urn:microsoft.com/office/officeart/2018/2/layout/IconVerticalSolidList"/>
    <dgm:cxn modelId="{1D487DBC-C9C5-414F-ABAB-B260DC20D4F1}" type="presParOf" srcId="{919DE894-6AE6-4B09-A398-068D982F115B}" destId="{7D67B7CB-B795-45A7-8E8C-ABF47BC11E3C}" srcOrd="2" destOrd="0" presId="urn:microsoft.com/office/officeart/2018/2/layout/IconVerticalSolidList"/>
    <dgm:cxn modelId="{A55B4FE6-E34F-4DF4-BF5E-4837C93D8324}" type="presParOf" srcId="{919DE894-6AE6-4B09-A398-068D982F115B}" destId="{DE373805-8BAB-4908-975C-580CA291AA25}" srcOrd="3" destOrd="0" presId="urn:microsoft.com/office/officeart/2018/2/layout/IconVerticalSolidList"/>
    <dgm:cxn modelId="{BA96CFFC-286C-4C77-A4D9-DADE4160EAB3}" type="presParOf" srcId="{275D97B0-21D5-4469-A3FE-CF4AD124CDC2}" destId="{FA163F77-BF94-427F-8154-0E4E29F50834}" srcOrd="3" destOrd="0" presId="urn:microsoft.com/office/officeart/2018/2/layout/IconVerticalSolidList"/>
    <dgm:cxn modelId="{5640D07B-98B9-4CF7-BD60-C310E4B793EE}" type="presParOf" srcId="{275D97B0-21D5-4469-A3FE-CF4AD124CDC2}" destId="{A0914BBA-7309-4A3E-A0E2-F61835DA0B1C}" srcOrd="4" destOrd="0" presId="urn:microsoft.com/office/officeart/2018/2/layout/IconVerticalSolidList"/>
    <dgm:cxn modelId="{E41570E7-515F-4A70-B0BF-4BCDCECD4FA4}" type="presParOf" srcId="{A0914BBA-7309-4A3E-A0E2-F61835DA0B1C}" destId="{843E47F1-DA76-41BB-8505-7BAC76797E5D}" srcOrd="0" destOrd="0" presId="urn:microsoft.com/office/officeart/2018/2/layout/IconVerticalSolidList"/>
    <dgm:cxn modelId="{57F6EDA3-6A41-4657-9CA1-CE9C4FAB02BB}" type="presParOf" srcId="{A0914BBA-7309-4A3E-A0E2-F61835DA0B1C}" destId="{E9C64519-920F-421B-B295-F4489124924A}" srcOrd="1" destOrd="0" presId="urn:microsoft.com/office/officeart/2018/2/layout/IconVerticalSolidList"/>
    <dgm:cxn modelId="{2ED6840A-DD2D-435F-BB0D-73C56F9BAB65}" type="presParOf" srcId="{A0914BBA-7309-4A3E-A0E2-F61835DA0B1C}" destId="{49DF12CA-49FA-4FDF-A9A5-EB374DC12724}" srcOrd="2" destOrd="0" presId="urn:microsoft.com/office/officeart/2018/2/layout/IconVerticalSolidList"/>
    <dgm:cxn modelId="{1CB80847-D26A-481E-A923-D8FA79461817}" type="presParOf" srcId="{A0914BBA-7309-4A3E-A0E2-F61835DA0B1C}" destId="{56FF6A6A-6813-46E9-AA84-B6D1DE635629}" srcOrd="3" destOrd="0" presId="urn:microsoft.com/office/officeart/2018/2/layout/IconVerticalSolidList"/>
    <dgm:cxn modelId="{B2E0CD89-8EE2-4419-933C-F40F5AA2C18D}" type="presParOf" srcId="{275D97B0-21D5-4469-A3FE-CF4AD124CDC2}" destId="{0AA76619-B693-4330-B41D-C0522C259254}" srcOrd="5" destOrd="0" presId="urn:microsoft.com/office/officeart/2018/2/layout/IconVerticalSolidList"/>
    <dgm:cxn modelId="{549B8897-4E56-42B0-8F76-536613A17CF0}" type="presParOf" srcId="{275D97B0-21D5-4469-A3FE-CF4AD124CDC2}" destId="{5FD12CDC-26AB-48C1-AFB0-8C7F6DCFC8D8}" srcOrd="6" destOrd="0" presId="urn:microsoft.com/office/officeart/2018/2/layout/IconVerticalSolidList"/>
    <dgm:cxn modelId="{683AA184-4759-454C-939E-89682F685911}" type="presParOf" srcId="{5FD12CDC-26AB-48C1-AFB0-8C7F6DCFC8D8}" destId="{7D8E53B0-95CE-4727-A6C1-6E9EF42E8DE2}" srcOrd="0" destOrd="0" presId="urn:microsoft.com/office/officeart/2018/2/layout/IconVerticalSolidList"/>
    <dgm:cxn modelId="{584BB4B1-6BF1-4A2A-8607-94B5857CDD86}" type="presParOf" srcId="{5FD12CDC-26AB-48C1-AFB0-8C7F6DCFC8D8}" destId="{060561EF-B64C-4801-83C7-CDF76E2E7874}" srcOrd="1" destOrd="0" presId="urn:microsoft.com/office/officeart/2018/2/layout/IconVerticalSolidList"/>
    <dgm:cxn modelId="{E5145825-7A89-4FF0-8E75-D94D9C732652}" type="presParOf" srcId="{5FD12CDC-26AB-48C1-AFB0-8C7F6DCFC8D8}" destId="{DE899466-E267-427A-B6F7-91C5EE7A70C1}" srcOrd="2" destOrd="0" presId="urn:microsoft.com/office/officeart/2018/2/layout/IconVerticalSolidList"/>
    <dgm:cxn modelId="{2B78543C-DB4A-4CD8-A355-0C842F48DC08}" type="presParOf" srcId="{5FD12CDC-26AB-48C1-AFB0-8C7F6DCFC8D8}" destId="{05DB190B-C3BD-48D8-A7B4-7C146776FE35}"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F79349-F7C8-4297-9FBB-54CCCE4B10E1}"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E0154469-1943-4AEF-96CD-BB884AC7A383}">
      <dgm:prSet/>
      <dgm:spPr/>
      <dgm:t>
        <a:bodyPr/>
        <a:lstStyle/>
        <a:p>
          <a:r>
            <a:rPr lang="en-US"/>
            <a:t>Pains- Chamomilla, Coffea, Ignatia, Ac. Nit</a:t>
          </a:r>
        </a:p>
      </dgm:t>
    </dgm:pt>
    <dgm:pt modelId="{72D65ACE-EF1F-4351-8A7A-3AB2D14FC872}" type="parTrans" cxnId="{9FFD58DD-92AE-4A0B-8B0B-459A912D88F8}">
      <dgm:prSet/>
      <dgm:spPr/>
      <dgm:t>
        <a:bodyPr/>
        <a:lstStyle/>
        <a:p>
          <a:endParaRPr lang="en-US"/>
        </a:p>
      </dgm:t>
    </dgm:pt>
    <dgm:pt modelId="{CC8E3EF9-C9DB-4C9B-9A25-8363653ED0F3}" type="sibTrans" cxnId="{9FFD58DD-92AE-4A0B-8B0B-459A912D88F8}">
      <dgm:prSet/>
      <dgm:spPr/>
      <dgm:t>
        <a:bodyPr/>
        <a:lstStyle/>
        <a:p>
          <a:endParaRPr lang="en-US"/>
        </a:p>
      </dgm:t>
    </dgm:pt>
    <dgm:pt modelId="{21F1B0AF-9463-4768-A344-A1619F6190CA}">
      <dgm:prSet/>
      <dgm:spPr/>
      <dgm:t>
        <a:bodyPr/>
        <a:lstStyle/>
        <a:p>
          <a:r>
            <a:rPr lang="en-US"/>
            <a:t>Painlessness- Opium, Stramonium</a:t>
          </a:r>
        </a:p>
      </dgm:t>
    </dgm:pt>
    <dgm:pt modelId="{31A3D4A9-7015-4DB5-BD47-DA0A6334B609}" type="parTrans" cxnId="{8A0C164E-7991-43E3-AA38-EBF4EEE597E3}">
      <dgm:prSet/>
      <dgm:spPr/>
      <dgm:t>
        <a:bodyPr/>
        <a:lstStyle/>
        <a:p>
          <a:endParaRPr lang="en-US"/>
        </a:p>
      </dgm:t>
    </dgm:pt>
    <dgm:pt modelId="{729DD7A2-C1EA-4443-B02C-10D35F566C01}" type="sibTrans" cxnId="{8A0C164E-7991-43E3-AA38-EBF4EEE597E3}">
      <dgm:prSet/>
      <dgm:spPr/>
      <dgm:t>
        <a:bodyPr/>
        <a:lstStyle/>
        <a:p>
          <a:endParaRPr lang="en-US"/>
        </a:p>
      </dgm:t>
    </dgm:pt>
    <dgm:pt modelId="{C9FE3558-B338-4762-8E62-B96262ACB112}">
      <dgm:prSet/>
      <dgm:spPr/>
      <dgm:t>
        <a:bodyPr/>
        <a:lstStyle/>
        <a:p>
          <a:r>
            <a:rPr lang="en-US"/>
            <a:t>Yellow discharges- Merc sol, Hep. Sulph, Puls</a:t>
          </a:r>
        </a:p>
      </dgm:t>
    </dgm:pt>
    <dgm:pt modelId="{94D3DCBF-C0C1-4A5A-AEBE-4B9F7DACC83A}" type="parTrans" cxnId="{1AF5E0A0-2B28-419D-84A0-F130FC03C2EC}">
      <dgm:prSet/>
      <dgm:spPr/>
      <dgm:t>
        <a:bodyPr/>
        <a:lstStyle/>
        <a:p>
          <a:endParaRPr lang="en-US"/>
        </a:p>
      </dgm:t>
    </dgm:pt>
    <dgm:pt modelId="{2487185C-2BA1-4087-BF1F-56258DB6DC2A}" type="sibTrans" cxnId="{1AF5E0A0-2B28-419D-84A0-F130FC03C2EC}">
      <dgm:prSet/>
      <dgm:spPr/>
      <dgm:t>
        <a:bodyPr/>
        <a:lstStyle/>
        <a:p>
          <a:endParaRPr lang="en-US"/>
        </a:p>
      </dgm:t>
    </dgm:pt>
    <dgm:pt modelId="{2DD1BD3F-9A80-463C-A0B7-D00FACF89503}">
      <dgm:prSet/>
      <dgm:spPr/>
      <dgm:t>
        <a:bodyPr/>
        <a:lstStyle/>
        <a:p>
          <a:r>
            <a:rPr lang="en-US"/>
            <a:t>Green discharges- Kali bich, Stannum, Puls</a:t>
          </a:r>
        </a:p>
      </dgm:t>
    </dgm:pt>
    <dgm:pt modelId="{3988C732-029E-4EDC-9FEE-2DFBEDF05D65}" type="parTrans" cxnId="{E70653EB-F17E-4AB8-B462-7A31270A9131}">
      <dgm:prSet/>
      <dgm:spPr/>
      <dgm:t>
        <a:bodyPr/>
        <a:lstStyle/>
        <a:p>
          <a:endParaRPr lang="en-US"/>
        </a:p>
      </dgm:t>
    </dgm:pt>
    <dgm:pt modelId="{571E1F36-C924-4093-BCA9-9CE47A98AE10}" type="sibTrans" cxnId="{E70653EB-F17E-4AB8-B462-7A31270A9131}">
      <dgm:prSet/>
      <dgm:spPr/>
      <dgm:t>
        <a:bodyPr/>
        <a:lstStyle/>
        <a:p>
          <a:endParaRPr lang="en-US"/>
        </a:p>
      </dgm:t>
    </dgm:pt>
    <dgm:pt modelId="{DB1BEBA9-134F-48FE-BA7C-6588426CE038}" type="pres">
      <dgm:prSet presAssocID="{BAF79349-F7C8-4297-9FBB-54CCCE4B10E1}" presName="root" presStyleCnt="0">
        <dgm:presLayoutVars>
          <dgm:dir/>
          <dgm:resizeHandles val="exact"/>
        </dgm:presLayoutVars>
      </dgm:prSet>
      <dgm:spPr/>
      <dgm:t>
        <a:bodyPr/>
        <a:lstStyle/>
        <a:p>
          <a:endParaRPr lang="en-US"/>
        </a:p>
      </dgm:t>
    </dgm:pt>
    <dgm:pt modelId="{29AA4BAE-CF75-41C4-A343-7BBA35385E4D}" type="pres">
      <dgm:prSet presAssocID="{E0154469-1943-4AEF-96CD-BB884AC7A383}" presName="compNode" presStyleCnt="0"/>
      <dgm:spPr/>
    </dgm:pt>
    <dgm:pt modelId="{2979F1D3-0576-4529-970A-DDECC231C901}" type="pres">
      <dgm:prSet presAssocID="{E0154469-1943-4AEF-96CD-BB884AC7A383}" presName="bgRect" presStyleLbl="bgShp" presStyleIdx="0" presStyleCnt="4"/>
      <dgm:spPr/>
    </dgm:pt>
    <dgm:pt modelId="{BB2D8E00-184F-48DD-AF39-554AAACF4A4D}" type="pres">
      <dgm:prSet presAssocID="{E0154469-1943-4AEF-96CD-BB884AC7A383}" presName="iconRect" presStyleLbl="node1" presStyleIdx="0" presStyleCnt="4"/>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Checkmark"/>
        </a:ext>
      </dgm:extLst>
    </dgm:pt>
    <dgm:pt modelId="{75B7A7DE-FA84-4C24-9DBC-B1C59029087D}" type="pres">
      <dgm:prSet presAssocID="{E0154469-1943-4AEF-96CD-BB884AC7A383}" presName="spaceRect" presStyleCnt="0"/>
      <dgm:spPr/>
    </dgm:pt>
    <dgm:pt modelId="{75DBA629-8EB1-431C-ACF4-D5D3B00DB74A}" type="pres">
      <dgm:prSet presAssocID="{E0154469-1943-4AEF-96CD-BB884AC7A383}" presName="parTx" presStyleLbl="revTx" presStyleIdx="0" presStyleCnt="4">
        <dgm:presLayoutVars>
          <dgm:chMax val="0"/>
          <dgm:chPref val="0"/>
        </dgm:presLayoutVars>
      </dgm:prSet>
      <dgm:spPr/>
      <dgm:t>
        <a:bodyPr/>
        <a:lstStyle/>
        <a:p>
          <a:endParaRPr lang="en-US"/>
        </a:p>
      </dgm:t>
    </dgm:pt>
    <dgm:pt modelId="{65CD0DEE-5F7F-4CA5-96BC-692D92AE5F5A}" type="pres">
      <dgm:prSet presAssocID="{CC8E3EF9-C9DB-4C9B-9A25-8363653ED0F3}" presName="sibTrans" presStyleCnt="0"/>
      <dgm:spPr/>
    </dgm:pt>
    <dgm:pt modelId="{6F7BD078-73A4-408E-AE39-5ED7D8D86566}" type="pres">
      <dgm:prSet presAssocID="{21F1B0AF-9463-4768-A344-A1619F6190CA}" presName="compNode" presStyleCnt="0"/>
      <dgm:spPr/>
    </dgm:pt>
    <dgm:pt modelId="{A9848F97-4358-47AE-B3D3-D21196B72010}" type="pres">
      <dgm:prSet presAssocID="{21F1B0AF-9463-4768-A344-A1619F6190CA}" presName="bgRect" presStyleLbl="bgShp" presStyleIdx="1" presStyleCnt="4"/>
      <dgm:spPr/>
    </dgm:pt>
    <dgm:pt modelId="{850A61E4-E4B5-4883-9FCE-4012CFD15489}" type="pres">
      <dgm:prSet presAssocID="{21F1B0AF-9463-4768-A344-A1619F6190CA}" presName="iconRect" presStyleLbl="node1" presStyleIdx="1" presStyleCnt="4"/>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Medicine"/>
        </a:ext>
      </dgm:extLst>
    </dgm:pt>
    <dgm:pt modelId="{3B7F44EB-B01B-457D-9A50-3EF3D001837A}" type="pres">
      <dgm:prSet presAssocID="{21F1B0AF-9463-4768-A344-A1619F6190CA}" presName="spaceRect" presStyleCnt="0"/>
      <dgm:spPr/>
    </dgm:pt>
    <dgm:pt modelId="{CD433A58-B704-4BD2-B21C-1AE79B73D715}" type="pres">
      <dgm:prSet presAssocID="{21F1B0AF-9463-4768-A344-A1619F6190CA}" presName="parTx" presStyleLbl="revTx" presStyleIdx="1" presStyleCnt="4">
        <dgm:presLayoutVars>
          <dgm:chMax val="0"/>
          <dgm:chPref val="0"/>
        </dgm:presLayoutVars>
      </dgm:prSet>
      <dgm:spPr/>
      <dgm:t>
        <a:bodyPr/>
        <a:lstStyle/>
        <a:p>
          <a:endParaRPr lang="en-US"/>
        </a:p>
      </dgm:t>
    </dgm:pt>
    <dgm:pt modelId="{C0104960-EC7B-4F30-9207-124AD1C9586D}" type="pres">
      <dgm:prSet presAssocID="{729DD7A2-C1EA-4443-B02C-10D35F566C01}" presName="sibTrans" presStyleCnt="0"/>
      <dgm:spPr/>
    </dgm:pt>
    <dgm:pt modelId="{D709BD5D-893A-4269-A514-34A1E5DB8F07}" type="pres">
      <dgm:prSet presAssocID="{C9FE3558-B338-4762-8E62-B96262ACB112}" presName="compNode" presStyleCnt="0"/>
      <dgm:spPr/>
    </dgm:pt>
    <dgm:pt modelId="{CFC43853-2CFA-419A-B905-77799D2AECC5}" type="pres">
      <dgm:prSet presAssocID="{C9FE3558-B338-4762-8E62-B96262ACB112}" presName="bgRect" presStyleLbl="bgShp" presStyleIdx="2" presStyleCnt="4"/>
      <dgm:spPr/>
    </dgm:pt>
    <dgm:pt modelId="{7FDCD5EB-3A11-426F-B0C5-C382160BCF18}" type="pres">
      <dgm:prSet presAssocID="{C9FE3558-B338-4762-8E62-B96262ACB112}" presName="iconRect" presStyleLbl="node1" presStyleIdx="2" presStyleCnt="4"/>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Sun"/>
        </a:ext>
      </dgm:extLst>
    </dgm:pt>
    <dgm:pt modelId="{1AD27A0B-CD91-4D15-A66B-EBD6BB1182E1}" type="pres">
      <dgm:prSet presAssocID="{C9FE3558-B338-4762-8E62-B96262ACB112}" presName="spaceRect" presStyleCnt="0"/>
      <dgm:spPr/>
    </dgm:pt>
    <dgm:pt modelId="{6C956557-B974-43C7-82EC-C2B7EC75720C}" type="pres">
      <dgm:prSet presAssocID="{C9FE3558-B338-4762-8E62-B96262ACB112}" presName="parTx" presStyleLbl="revTx" presStyleIdx="2" presStyleCnt="4">
        <dgm:presLayoutVars>
          <dgm:chMax val="0"/>
          <dgm:chPref val="0"/>
        </dgm:presLayoutVars>
      </dgm:prSet>
      <dgm:spPr/>
      <dgm:t>
        <a:bodyPr/>
        <a:lstStyle/>
        <a:p>
          <a:endParaRPr lang="en-US"/>
        </a:p>
      </dgm:t>
    </dgm:pt>
    <dgm:pt modelId="{4EDBB99F-ECEA-44D3-A2D6-02C98B160C08}" type="pres">
      <dgm:prSet presAssocID="{2487185C-2BA1-4087-BF1F-56258DB6DC2A}" presName="sibTrans" presStyleCnt="0"/>
      <dgm:spPr/>
    </dgm:pt>
    <dgm:pt modelId="{4D0297E1-95D0-4C0D-ACD8-709C6132ABE8}" type="pres">
      <dgm:prSet presAssocID="{2DD1BD3F-9A80-463C-A0B7-D00FACF89503}" presName="compNode" presStyleCnt="0"/>
      <dgm:spPr/>
    </dgm:pt>
    <dgm:pt modelId="{426AB672-F6B8-4D48-94FD-D6400DD61D09}" type="pres">
      <dgm:prSet presAssocID="{2DD1BD3F-9A80-463C-A0B7-D00FACF89503}" presName="bgRect" presStyleLbl="bgShp" presStyleIdx="3" presStyleCnt="4"/>
      <dgm:spPr/>
    </dgm:pt>
    <dgm:pt modelId="{B6DE2EB9-F13D-4A83-A76D-58F41DDB7943}" type="pres">
      <dgm:prSet presAssocID="{2DD1BD3F-9A80-463C-A0B7-D00FACF89503}" presName="iconRect" presStyleLbl="node1" presStyleIdx="3" presStyleCnt="4"/>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Leaf"/>
        </a:ext>
      </dgm:extLst>
    </dgm:pt>
    <dgm:pt modelId="{38F559AF-A910-4DBF-8C56-F1F01C83ACA3}" type="pres">
      <dgm:prSet presAssocID="{2DD1BD3F-9A80-463C-A0B7-D00FACF89503}" presName="spaceRect" presStyleCnt="0"/>
      <dgm:spPr/>
    </dgm:pt>
    <dgm:pt modelId="{40A8C79D-0301-4F7A-AC43-EB4EBB63AD7A}" type="pres">
      <dgm:prSet presAssocID="{2DD1BD3F-9A80-463C-A0B7-D00FACF89503}" presName="parTx" presStyleLbl="revTx" presStyleIdx="3" presStyleCnt="4">
        <dgm:presLayoutVars>
          <dgm:chMax val="0"/>
          <dgm:chPref val="0"/>
        </dgm:presLayoutVars>
      </dgm:prSet>
      <dgm:spPr/>
      <dgm:t>
        <a:bodyPr/>
        <a:lstStyle/>
        <a:p>
          <a:endParaRPr lang="en-US"/>
        </a:p>
      </dgm:t>
    </dgm:pt>
  </dgm:ptLst>
  <dgm:cxnLst>
    <dgm:cxn modelId="{1AF5E0A0-2B28-419D-84A0-F130FC03C2EC}" srcId="{BAF79349-F7C8-4297-9FBB-54CCCE4B10E1}" destId="{C9FE3558-B338-4762-8E62-B96262ACB112}" srcOrd="2" destOrd="0" parTransId="{94D3DCBF-C0C1-4A5A-AEBE-4B9F7DACC83A}" sibTransId="{2487185C-2BA1-4087-BF1F-56258DB6DC2A}"/>
    <dgm:cxn modelId="{8A0C164E-7991-43E3-AA38-EBF4EEE597E3}" srcId="{BAF79349-F7C8-4297-9FBB-54CCCE4B10E1}" destId="{21F1B0AF-9463-4768-A344-A1619F6190CA}" srcOrd="1" destOrd="0" parTransId="{31A3D4A9-7015-4DB5-BD47-DA0A6334B609}" sibTransId="{729DD7A2-C1EA-4443-B02C-10D35F566C01}"/>
    <dgm:cxn modelId="{71D6BEFB-F8F0-425F-8101-9B3AF1FDAA76}" type="presOf" srcId="{E0154469-1943-4AEF-96CD-BB884AC7A383}" destId="{75DBA629-8EB1-431C-ACF4-D5D3B00DB74A}" srcOrd="0" destOrd="0" presId="urn:microsoft.com/office/officeart/2018/2/layout/IconVerticalSolidList"/>
    <dgm:cxn modelId="{8BEEC6E4-2818-4F35-AC44-0BB0F667BD2F}" type="presOf" srcId="{C9FE3558-B338-4762-8E62-B96262ACB112}" destId="{6C956557-B974-43C7-82EC-C2B7EC75720C}" srcOrd="0" destOrd="0" presId="urn:microsoft.com/office/officeart/2018/2/layout/IconVerticalSolidList"/>
    <dgm:cxn modelId="{15134819-EE87-4DF5-AE87-0FDD1F5F9734}" type="presOf" srcId="{BAF79349-F7C8-4297-9FBB-54CCCE4B10E1}" destId="{DB1BEBA9-134F-48FE-BA7C-6588426CE038}" srcOrd="0" destOrd="0" presId="urn:microsoft.com/office/officeart/2018/2/layout/IconVerticalSolidList"/>
    <dgm:cxn modelId="{1C2BD80A-DB02-41C4-856B-2C11C3C23E38}" type="presOf" srcId="{2DD1BD3F-9A80-463C-A0B7-D00FACF89503}" destId="{40A8C79D-0301-4F7A-AC43-EB4EBB63AD7A}" srcOrd="0" destOrd="0" presId="urn:microsoft.com/office/officeart/2018/2/layout/IconVerticalSolidList"/>
    <dgm:cxn modelId="{E70653EB-F17E-4AB8-B462-7A31270A9131}" srcId="{BAF79349-F7C8-4297-9FBB-54CCCE4B10E1}" destId="{2DD1BD3F-9A80-463C-A0B7-D00FACF89503}" srcOrd="3" destOrd="0" parTransId="{3988C732-029E-4EDC-9FEE-2DFBEDF05D65}" sibTransId="{571E1F36-C924-4093-BCA9-9CE47A98AE10}"/>
    <dgm:cxn modelId="{8B0B0946-F936-47A0-B112-B37C290D26E5}" type="presOf" srcId="{21F1B0AF-9463-4768-A344-A1619F6190CA}" destId="{CD433A58-B704-4BD2-B21C-1AE79B73D715}" srcOrd="0" destOrd="0" presId="urn:microsoft.com/office/officeart/2018/2/layout/IconVerticalSolidList"/>
    <dgm:cxn modelId="{9FFD58DD-92AE-4A0B-8B0B-459A912D88F8}" srcId="{BAF79349-F7C8-4297-9FBB-54CCCE4B10E1}" destId="{E0154469-1943-4AEF-96CD-BB884AC7A383}" srcOrd="0" destOrd="0" parTransId="{72D65ACE-EF1F-4351-8A7A-3AB2D14FC872}" sibTransId="{CC8E3EF9-C9DB-4C9B-9A25-8363653ED0F3}"/>
    <dgm:cxn modelId="{23BA548C-AAD7-4B5D-9D72-D640DD6549D5}" type="presParOf" srcId="{DB1BEBA9-134F-48FE-BA7C-6588426CE038}" destId="{29AA4BAE-CF75-41C4-A343-7BBA35385E4D}" srcOrd="0" destOrd="0" presId="urn:microsoft.com/office/officeart/2018/2/layout/IconVerticalSolidList"/>
    <dgm:cxn modelId="{C08B03D4-BDC1-4404-B622-AD805173196F}" type="presParOf" srcId="{29AA4BAE-CF75-41C4-A343-7BBA35385E4D}" destId="{2979F1D3-0576-4529-970A-DDECC231C901}" srcOrd="0" destOrd="0" presId="urn:microsoft.com/office/officeart/2018/2/layout/IconVerticalSolidList"/>
    <dgm:cxn modelId="{6AB7B808-A340-490C-AD7E-DB364676D91E}" type="presParOf" srcId="{29AA4BAE-CF75-41C4-A343-7BBA35385E4D}" destId="{BB2D8E00-184F-48DD-AF39-554AAACF4A4D}" srcOrd="1" destOrd="0" presId="urn:microsoft.com/office/officeart/2018/2/layout/IconVerticalSolidList"/>
    <dgm:cxn modelId="{9B220E92-836E-4065-B656-A062FF673FB1}" type="presParOf" srcId="{29AA4BAE-CF75-41C4-A343-7BBA35385E4D}" destId="{75B7A7DE-FA84-4C24-9DBC-B1C59029087D}" srcOrd="2" destOrd="0" presId="urn:microsoft.com/office/officeart/2018/2/layout/IconVerticalSolidList"/>
    <dgm:cxn modelId="{4BD5638B-AD3C-48C8-90A6-70DB082ACF70}" type="presParOf" srcId="{29AA4BAE-CF75-41C4-A343-7BBA35385E4D}" destId="{75DBA629-8EB1-431C-ACF4-D5D3B00DB74A}" srcOrd="3" destOrd="0" presId="urn:microsoft.com/office/officeart/2018/2/layout/IconVerticalSolidList"/>
    <dgm:cxn modelId="{04B09D46-FCA3-43D3-8DB6-908DCBFB7E2B}" type="presParOf" srcId="{DB1BEBA9-134F-48FE-BA7C-6588426CE038}" destId="{65CD0DEE-5F7F-4CA5-96BC-692D92AE5F5A}" srcOrd="1" destOrd="0" presId="urn:microsoft.com/office/officeart/2018/2/layout/IconVerticalSolidList"/>
    <dgm:cxn modelId="{77528606-9ACE-42E3-A422-21C992EECE7C}" type="presParOf" srcId="{DB1BEBA9-134F-48FE-BA7C-6588426CE038}" destId="{6F7BD078-73A4-408E-AE39-5ED7D8D86566}" srcOrd="2" destOrd="0" presId="urn:microsoft.com/office/officeart/2018/2/layout/IconVerticalSolidList"/>
    <dgm:cxn modelId="{162AE2FD-3D65-4010-98E8-11B5114B7384}" type="presParOf" srcId="{6F7BD078-73A4-408E-AE39-5ED7D8D86566}" destId="{A9848F97-4358-47AE-B3D3-D21196B72010}" srcOrd="0" destOrd="0" presId="urn:microsoft.com/office/officeart/2018/2/layout/IconVerticalSolidList"/>
    <dgm:cxn modelId="{112939E9-5DBF-430F-A80E-5E77F2A61C79}" type="presParOf" srcId="{6F7BD078-73A4-408E-AE39-5ED7D8D86566}" destId="{850A61E4-E4B5-4883-9FCE-4012CFD15489}" srcOrd="1" destOrd="0" presId="urn:microsoft.com/office/officeart/2018/2/layout/IconVerticalSolidList"/>
    <dgm:cxn modelId="{13B695D0-C806-41DD-BBC1-847B8A177D3A}" type="presParOf" srcId="{6F7BD078-73A4-408E-AE39-5ED7D8D86566}" destId="{3B7F44EB-B01B-457D-9A50-3EF3D001837A}" srcOrd="2" destOrd="0" presId="urn:microsoft.com/office/officeart/2018/2/layout/IconVerticalSolidList"/>
    <dgm:cxn modelId="{7295B7CA-AB40-43D2-8D91-C0DAE5C4EAAE}" type="presParOf" srcId="{6F7BD078-73A4-408E-AE39-5ED7D8D86566}" destId="{CD433A58-B704-4BD2-B21C-1AE79B73D715}" srcOrd="3" destOrd="0" presId="urn:microsoft.com/office/officeart/2018/2/layout/IconVerticalSolidList"/>
    <dgm:cxn modelId="{D72504E2-F191-4666-BB10-5A14622B02E1}" type="presParOf" srcId="{DB1BEBA9-134F-48FE-BA7C-6588426CE038}" destId="{C0104960-EC7B-4F30-9207-124AD1C9586D}" srcOrd="3" destOrd="0" presId="urn:microsoft.com/office/officeart/2018/2/layout/IconVerticalSolidList"/>
    <dgm:cxn modelId="{32F29ACE-8792-4CF0-A397-44B7B1EBB2E6}" type="presParOf" srcId="{DB1BEBA9-134F-48FE-BA7C-6588426CE038}" destId="{D709BD5D-893A-4269-A514-34A1E5DB8F07}" srcOrd="4" destOrd="0" presId="urn:microsoft.com/office/officeart/2018/2/layout/IconVerticalSolidList"/>
    <dgm:cxn modelId="{7565077E-79B1-46DB-B1BF-C2CDE882F6BE}" type="presParOf" srcId="{D709BD5D-893A-4269-A514-34A1E5DB8F07}" destId="{CFC43853-2CFA-419A-B905-77799D2AECC5}" srcOrd="0" destOrd="0" presId="urn:microsoft.com/office/officeart/2018/2/layout/IconVerticalSolidList"/>
    <dgm:cxn modelId="{74643519-5611-474E-BC68-D99C4A3B84D5}" type="presParOf" srcId="{D709BD5D-893A-4269-A514-34A1E5DB8F07}" destId="{7FDCD5EB-3A11-426F-B0C5-C382160BCF18}" srcOrd="1" destOrd="0" presId="urn:microsoft.com/office/officeart/2018/2/layout/IconVerticalSolidList"/>
    <dgm:cxn modelId="{63668D1A-0EBF-4A0B-90CF-2F2DB72B8400}" type="presParOf" srcId="{D709BD5D-893A-4269-A514-34A1E5DB8F07}" destId="{1AD27A0B-CD91-4D15-A66B-EBD6BB1182E1}" srcOrd="2" destOrd="0" presId="urn:microsoft.com/office/officeart/2018/2/layout/IconVerticalSolidList"/>
    <dgm:cxn modelId="{79C7A0FC-9522-45FE-A214-E730C640F747}" type="presParOf" srcId="{D709BD5D-893A-4269-A514-34A1E5DB8F07}" destId="{6C956557-B974-43C7-82EC-C2B7EC75720C}" srcOrd="3" destOrd="0" presId="urn:microsoft.com/office/officeart/2018/2/layout/IconVerticalSolidList"/>
    <dgm:cxn modelId="{CCC1DF95-EC31-43DA-9ACB-6332D92F71F3}" type="presParOf" srcId="{DB1BEBA9-134F-48FE-BA7C-6588426CE038}" destId="{4EDBB99F-ECEA-44D3-A2D6-02C98B160C08}" srcOrd="5" destOrd="0" presId="urn:microsoft.com/office/officeart/2018/2/layout/IconVerticalSolidList"/>
    <dgm:cxn modelId="{AC51E946-B907-481C-8422-0AFB6BC0BE05}" type="presParOf" srcId="{DB1BEBA9-134F-48FE-BA7C-6588426CE038}" destId="{4D0297E1-95D0-4C0D-ACD8-709C6132ABE8}" srcOrd="6" destOrd="0" presId="urn:microsoft.com/office/officeart/2018/2/layout/IconVerticalSolidList"/>
    <dgm:cxn modelId="{F6DAB209-7F54-40A2-9292-9649ED7FB26A}" type="presParOf" srcId="{4D0297E1-95D0-4C0D-ACD8-709C6132ABE8}" destId="{426AB672-F6B8-4D48-94FD-D6400DD61D09}" srcOrd="0" destOrd="0" presId="urn:microsoft.com/office/officeart/2018/2/layout/IconVerticalSolidList"/>
    <dgm:cxn modelId="{EA14F6CA-D919-40CA-B750-78869050FC54}" type="presParOf" srcId="{4D0297E1-95D0-4C0D-ACD8-709C6132ABE8}" destId="{B6DE2EB9-F13D-4A83-A76D-58F41DDB7943}" srcOrd="1" destOrd="0" presId="urn:microsoft.com/office/officeart/2018/2/layout/IconVerticalSolidList"/>
    <dgm:cxn modelId="{E1ED1D1E-727F-4784-AF51-6C1ECF57FF48}" type="presParOf" srcId="{4D0297E1-95D0-4C0D-ACD8-709C6132ABE8}" destId="{38F559AF-A910-4DBF-8C56-F1F01C83ACA3}" srcOrd="2" destOrd="0" presId="urn:microsoft.com/office/officeart/2018/2/layout/IconVerticalSolidList"/>
    <dgm:cxn modelId="{A8D57178-E1B2-4712-9F85-6A7DD740A2B8}" type="presParOf" srcId="{4D0297E1-95D0-4C0D-ACD8-709C6132ABE8}" destId="{40A8C79D-0301-4F7A-AC43-EB4EBB63AD7A}"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3F386-E9EA-40C1-BED3-95107DC19224}">
      <dsp:nvSpPr>
        <dsp:cNvPr id="0" name=""/>
        <dsp:cNvSpPr/>
      </dsp:nvSpPr>
      <dsp:spPr>
        <a:xfrm>
          <a:off x="0" y="435173"/>
          <a:ext cx="4701779" cy="470177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B5F2427-D3DC-4445-9699-705DA8AED760}">
      <dsp:nvSpPr>
        <dsp:cNvPr id="0" name=""/>
        <dsp:cNvSpPr/>
      </dsp:nvSpPr>
      <dsp:spPr>
        <a:xfrm>
          <a:off x="446669" y="881842"/>
          <a:ext cx="1833693" cy="183369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Objectives</a:t>
          </a:r>
          <a:r>
            <a:rPr lang="en-US" sz="2100" kern="1200" dirty="0"/>
            <a:t>:</a:t>
          </a:r>
        </a:p>
      </dsp:txBody>
      <dsp:txXfrm>
        <a:off x="536183" y="971356"/>
        <a:ext cx="1654665" cy="1654665"/>
      </dsp:txXfrm>
    </dsp:sp>
    <dsp:sp modelId="{41C17CE3-6903-412F-A33E-62577A3C3DFB}">
      <dsp:nvSpPr>
        <dsp:cNvPr id="0" name=""/>
        <dsp:cNvSpPr/>
      </dsp:nvSpPr>
      <dsp:spPr>
        <a:xfrm>
          <a:off x="2421416" y="881842"/>
          <a:ext cx="1833693" cy="183369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 What is comparative MM</a:t>
          </a:r>
        </a:p>
      </dsp:txBody>
      <dsp:txXfrm>
        <a:off x="2510930" y="971356"/>
        <a:ext cx="1654665" cy="1654665"/>
      </dsp:txXfrm>
    </dsp:sp>
    <dsp:sp modelId="{C2DB7F88-FD6D-45F6-BF3C-CFE127354814}">
      <dsp:nvSpPr>
        <dsp:cNvPr id="0" name=""/>
        <dsp:cNvSpPr/>
      </dsp:nvSpPr>
      <dsp:spPr>
        <a:xfrm>
          <a:off x="446669" y="2856589"/>
          <a:ext cx="1833693" cy="183369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2. What are the different methods of comparative MM</a:t>
          </a:r>
        </a:p>
      </dsp:txBody>
      <dsp:txXfrm>
        <a:off x="536183" y="2946103"/>
        <a:ext cx="1654665" cy="1654665"/>
      </dsp:txXfrm>
    </dsp:sp>
    <dsp:sp modelId="{08D8587C-C572-4225-9268-E105099BBDC3}">
      <dsp:nvSpPr>
        <dsp:cNvPr id="0" name=""/>
        <dsp:cNvSpPr/>
      </dsp:nvSpPr>
      <dsp:spPr>
        <a:xfrm>
          <a:off x="2421416" y="2856589"/>
          <a:ext cx="1833693" cy="183369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3.  What are the merits &amp; demerits of comparative MM</a:t>
          </a:r>
        </a:p>
      </dsp:txBody>
      <dsp:txXfrm>
        <a:off x="2510930" y="2946103"/>
        <a:ext cx="1654665" cy="16546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12812-99C3-48C6-980A-7D7071D5FE7D}">
      <dsp:nvSpPr>
        <dsp:cNvPr id="0" name=""/>
        <dsp:cNvSpPr/>
      </dsp:nvSpPr>
      <dsp:spPr>
        <a:xfrm>
          <a:off x="0" y="1037952"/>
          <a:ext cx="4885203"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C442C2-7697-4F67-9D5E-347A027B08C5}">
      <dsp:nvSpPr>
        <dsp:cNvPr id="0" name=""/>
        <dsp:cNvSpPr/>
      </dsp:nvSpPr>
      <dsp:spPr>
        <a:xfrm>
          <a:off x="244260" y="654192"/>
          <a:ext cx="3419642"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155700">
            <a:lnSpc>
              <a:spcPct val="90000"/>
            </a:lnSpc>
            <a:spcBef>
              <a:spcPct val="0"/>
            </a:spcBef>
            <a:spcAft>
              <a:spcPct val="35000"/>
            </a:spcAft>
            <a:buNone/>
          </a:pPr>
          <a:r>
            <a:rPr lang="en-US" sz="2600" kern="1200" dirty="0"/>
            <a:t>Coryza</a:t>
          </a:r>
        </a:p>
      </dsp:txBody>
      <dsp:txXfrm>
        <a:off x="281727" y="691659"/>
        <a:ext cx="3344708" cy="692586"/>
      </dsp:txXfrm>
    </dsp:sp>
    <dsp:sp modelId="{CA19F4FE-4BA6-4A1E-B964-4DF3E587321E}">
      <dsp:nvSpPr>
        <dsp:cNvPr id="0" name=""/>
        <dsp:cNvSpPr/>
      </dsp:nvSpPr>
      <dsp:spPr>
        <a:xfrm>
          <a:off x="0" y="2217312"/>
          <a:ext cx="4885203" cy="6552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77B6F7-7DB2-4ABE-8325-D0505DFEF810}">
      <dsp:nvSpPr>
        <dsp:cNvPr id="0" name=""/>
        <dsp:cNvSpPr/>
      </dsp:nvSpPr>
      <dsp:spPr>
        <a:xfrm>
          <a:off x="244260" y="1833552"/>
          <a:ext cx="3419642" cy="7675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155700">
            <a:lnSpc>
              <a:spcPct val="90000"/>
            </a:lnSpc>
            <a:spcBef>
              <a:spcPct val="0"/>
            </a:spcBef>
            <a:spcAft>
              <a:spcPct val="35000"/>
            </a:spcAft>
            <a:buNone/>
          </a:pPr>
          <a:r>
            <a:rPr lang="en-US" sz="2600" kern="1200"/>
            <a:t>Neuralgia</a:t>
          </a:r>
        </a:p>
      </dsp:txBody>
      <dsp:txXfrm>
        <a:off x="281727" y="1871019"/>
        <a:ext cx="3344708" cy="692586"/>
      </dsp:txXfrm>
    </dsp:sp>
    <dsp:sp modelId="{058FC20B-16ED-47A6-AC2F-9C53570B8F23}">
      <dsp:nvSpPr>
        <dsp:cNvPr id="0" name=""/>
        <dsp:cNvSpPr/>
      </dsp:nvSpPr>
      <dsp:spPr>
        <a:xfrm>
          <a:off x="0" y="3396673"/>
          <a:ext cx="4885203" cy="6552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3F9A2-AE92-49B1-AB03-8D2990318CB6}">
      <dsp:nvSpPr>
        <dsp:cNvPr id="0" name=""/>
        <dsp:cNvSpPr/>
      </dsp:nvSpPr>
      <dsp:spPr>
        <a:xfrm>
          <a:off x="244260" y="3012913"/>
          <a:ext cx="3419642" cy="7675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155700">
            <a:lnSpc>
              <a:spcPct val="90000"/>
            </a:lnSpc>
            <a:spcBef>
              <a:spcPct val="0"/>
            </a:spcBef>
            <a:spcAft>
              <a:spcPct val="35000"/>
            </a:spcAft>
            <a:buNone/>
          </a:pPr>
          <a:r>
            <a:rPr lang="en-US" sz="2600" kern="1200"/>
            <a:t>Post herpetic neuralgia</a:t>
          </a:r>
        </a:p>
      </dsp:txBody>
      <dsp:txXfrm>
        <a:off x="281727" y="3050380"/>
        <a:ext cx="3344708" cy="692586"/>
      </dsp:txXfrm>
    </dsp:sp>
    <dsp:sp modelId="{12140EE2-DAA1-42A7-8D8A-ABBC5D8D7012}">
      <dsp:nvSpPr>
        <dsp:cNvPr id="0" name=""/>
        <dsp:cNvSpPr/>
      </dsp:nvSpPr>
      <dsp:spPr>
        <a:xfrm>
          <a:off x="0" y="4576033"/>
          <a:ext cx="4885203" cy="655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B9962A-4324-4718-837B-B56CBD7FD3F7}">
      <dsp:nvSpPr>
        <dsp:cNvPr id="0" name=""/>
        <dsp:cNvSpPr/>
      </dsp:nvSpPr>
      <dsp:spPr>
        <a:xfrm>
          <a:off x="244260" y="4192273"/>
          <a:ext cx="3419642" cy="7675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155700">
            <a:lnSpc>
              <a:spcPct val="90000"/>
            </a:lnSpc>
            <a:spcBef>
              <a:spcPct val="0"/>
            </a:spcBef>
            <a:spcAft>
              <a:spcPct val="35000"/>
            </a:spcAft>
            <a:buNone/>
          </a:pPr>
          <a:r>
            <a:rPr lang="en-US" sz="2600" kern="1200"/>
            <a:t>Plica polonica</a:t>
          </a:r>
        </a:p>
      </dsp:txBody>
      <dsp:txXfrm>
        <a:off x="281727" y="4229740"/>
        <a:ext cx="3344708"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583F7-4E4E-40C6-9CAD-062A35A49516}">
      <dsp:nvSpPr>
        <dsp:cNvPr id="0" name=""/>
        <dsp:cNvSpPr/>
      </dsp:nvSpPr>
      <dsp:spPr>
        <a:xfrm>
          <a:off x="0" y="448272"/>
          <a:ext cx="4885203"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07BD4-CCC3-4EA3-B7C5-121E07380CE9}">
      <dsp:nvSpPr>
        <dsp:cNvPr id="0" name=""/>
        <dsp:cNvSpPr/>
      </dsp:nvSpPr>
      <dsp:spPr>
        <a:xfrm>
          <a:off x="244260" y="64512"/>
          <a:ext cx="3419642"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155700">
            <a:lnSpc>
              <a:spcPct val="90000"/>
            </a:lnSpc>
            <a:spcBef>
              <a:spcPct val="0"/>
            </a:spcBef>
            <a:spcAft>
              <a:spcPct val="35000"/>
            </a:spcAft>
            <a:buNone/>
          </a:pPr>
          <a:r>
            <a:rPr lang="en-US" sz="2600" kern="1200"/>
            <a:t>Liver</a:t>
          </a:r>
        </a:p>
      </dsp:txBody>
      <dsp:txXfrm>
        <a:off x="281727" y="101979"/>
        <a:ext cx="3344708" cy="692586"/>
      </dsp:txXfrm>
    </dsp:sp>
    <dsp:sp modelId="{7EA31375-C80D-4739-93FE-6908F544D67A}">
      <dsp:nvSpPr>
        <dsp:cNvPr id="0" name=""/>
        <dsp:cNvSpPr/>
      </dsp:nvSpPr>
      <dsp:spPr>
        <a:xfrm>
          <a:off x="0" y="1627632"/>
          <a:ext cx="4885203" cy="65520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7283A0-710A-4AFC-954F-A7D010D9DF28}">
      <dsp:nvSpPr>
        <dsp:cNvPr id="0" name=""/>
        <dsp:cNvSpPr/>
      </dsp:nvSpPr>
      <dsp:spPr>
        <a:xfrm>
          <a:off x="244260" y="1243872"/>
          <a:ext cx="3419642" cy="76752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155700">
            <a:lnSpc>
              <a:spcPct val="90000"/>
            </a:lnSpc>
            <a:spcBef>
              <a:spcPct val="0"/>
            </a:spcBef>
            <a:spcAft>
              <a:spcPct val="35000"/>
            </a:spcAft>
            <a:buNone/>
          </a:pPr>
          <a:r>
            <a:rPr lang="en-US" sz="2600" kern="1200"/>
            <a:t>Spleen</a:t>
          </a:r>
        </a:p>
      </dsp:txBody>
      <dsp:txXfrm>
        <a:off x="281727" y="1281339"/>
        <a:ext cx="3344708" cy="692586"/>
      </dsp:txXfrm>
    </dsp:sp>
    <dsp:sp modelId="{2B4CF625-93D8-4270-A67D-476FEA701EE6}">
      <dsp:nvSpPr>
        <dsp:cNvPr id="0" name=""/>
        <dsp:cNvSpPr/>
      </dsp:nvSpPr>
      <dsp:spPr>
        <a:xfrm>
          <a:off x="0" y="2806992"/>
          <a:ext cx="4885203" cy="6552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717E40-EA3F-4714-AD90-233520DBEEE7}">
      <dsp:nvSpPr>
        <dsp:cNvPr id="0" name=""/>
        <dsp:cNvSpPr/>
      </dsp:nvSpPr>
      <dsp:spPr>
        <a:xfrm>
          <a:off x="244260" y="2423232"/>
          <a:ext cx="3419642" cy="7675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155700">
            <a:lnSpc>
              <a:spcPct val="90000"/>
            </a:lnSpc>
            <a:spcBef>
              <a:spcPct val="0"/>
            </a:spcBef>
            <a:spcAft>
              <a:spcPct val="35000"/>
            </a:spcAft>
            <a:buNone/>
          </a:pPr>
          <a:r>
            <a:rPr lang="en-US" sz="2600" kern="1200"/>
            <a:t>Pancreas</a:t>
          </a:r>
        </a:p>
      </dsp:txBody>
      <dsp:txXfrm>
        <a:off x="281727" y="2460699"/>
        <a:ext cx="3344708" cy="692586"/>
      </dsp:txXfrm>
    </dsp:sp>
    <dsp:sp modelId="{1ACAA833-AC87-46EB-A8CE-978B1EA4AD46}">
      <dsp:nvSpPr>
        <dsp:cNvPr id="0" name=""/>
        <dsp:cNvSpPr/>
      </dsp:nvSpPr>
      <dsp:spPr>
        <a:xfrm>
          <a:off x="0" y="3986353"/>
          <a:ext cx="4885203" cy="6552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676165-FCA0-4DBC-8532-2932D6B43713}">
      <dsp:nvSpPr>
        <dsp:cNvPr id="0" name=""/>
        <dsp:cNvSpPr/>
      </dsp:nvSpPr>
      <dsp:spPr>
        <a:xfrm>
          <a:off x="244260" y="3602593"/>
          <a:ext cx="3419642" cy="76752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155700">
            <a:lnSpc>
              <a:spcPct val="90000"/>
            </a:lnSpc>
            <a:spcBef>
              <a:spcPct val="0"/>
            </a:spcBef>
            <a:spcAft>
              <a:spcPct val="35000"/>
            </a:spcAft>
            <a:buNone/>
          </a:pPr>
          <a:r>
            <a:rPr lang="en-US" sz="2600" kern="1200"/>
            <a:t>Salivary glands</a:t>
          </a:r>
        </a:p>
      </dsp:txBody>
      <dsp:txXfrm>
        <a:off x="281727" y="3640060"/>
        <a:ext cx="3344708" cy="692586"/>
      </dsp:txXfrm>
    </dsp:sp>
    <dsp:sp modelId="{A57FB8E2-EF91-42F9-A776-65349968DC73}">
      <dsp:nvSpPr>
        <dsp:cNvPr id="0" name=""/>
        <dsp:cNvSpPr/>
      </dsp:nvSpPr>
      <dsp:spPr>
        <a:xfrm>
          <a:off x="0" y="5165712"/>
          <a:ext cx="4885203" cy="655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0D5777-D2CF-494F-9D22-026513E5EFF3}">
      <dsp:nvSpPr>
        <dsp:cNvPr id="0" name=""/>
        <dsp:cNvSpPr/>
      </dsp:nvSpPr>
      <dsp:spPr>
        <a:xfrm>
          <a:off x="244260" y="4781953"/>
          <a:ext cx="3419642" cy="7675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155700">
            <a:lnSpc>
              <a:spcPct val="90000"/>
            </a:lnSpc>
            <a:spcBef>
              <a:spcPct val="0"/>
            </a:spcBef>
            <a:spcAft>
              <a:spcPct val="35000"/>
            </a:spcAft>
            <a:buNone/>
          </a:pPr>
          <a:r>
            <a:rPr lang="en-US" sz="2600" kern="1200"/>
            <a:t>Kidney</a:t>
          </a:r>
        </a:p>
      </dsp:txBody>
      <dsp:txXfrm>
        <a:off x="281727" y="4819420"/>
        <a:ext cx="3344708" cy="6925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195A3-A157-46F5-8355-639DF8F9775D}">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9EE6FA2-AE44-4C42-8B80-70627E4D59C2}">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22B75CD-B1E2-438E-98F0-59CEAA9179A7}">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Cognate remedies</a:t>
          </a:r>
        </a:p>
      </dsp:txBody>
      <dsp:txXfrm>
        <a:off x="1941716" y="718"/>
        <a:ext cx="2943486" cy="1681139"/>
      </dsp:txXfrm>
    </dsp:sp>
    <dsp:sp modelId="{121C8EF3-042D-41D5-904A-497B7DBA6FA9}">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D0E74CD-3341-435E-8B3B-F91C3DC7390E}">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2732DBD-1E6E-479D-95B0-347F59B000C3}">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Relationship of a single remedy based on different systems (as in TPB)</a:t>
          </a:r>
        </a:p>
      </dsp:txBody>
      <dsp:txXfrm>
        <a:off x="1941716" y="2102143"/>
        <a:ext cx="2943486" cy="1681139"/>
      </dsp:txXfrm>
    </dsp:sp>
    <dsp:sp modelId="{19FB70C1-D43B-4B3E-813B-5D2324F36F4C}">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9AA784-CC5F-4568-A6BA-36888DE9E1B7}">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C778672-9B53-4553-AE93-1CBEA4C1A7CF}">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Antidotes of a single remedy based on different conditions</a:t>
          </a:r>
        </a:p>
      </dsp:txBody>
      <dsp:txXfrm>
        <a:off x="1941716" y="4203567"/>
        <a:ext cx="2943486" cy="16811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47125-D628-4C3D-88A1-9DF69B7C14D5}">
      <dsp:nvSpPr>
        <dsp:cNvPr id="0" name=""/>
        <dsp:cNvSpPr/>
      </dsp:nvSpPr>
      <dsp:spPr>
        <a:xfrm>
          <a:off x="0" y="0"/>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BD666-B368-4207-BAD9-F88CFEF66F32}">
      <dsp:nvSpPr>
        <dsp:cNvPr id="0" name=""/>
        <dsp:cNvSpPr/>
      </dsp:nvSpPr>
      <dsp:spPr>
        <a:xfrm>
          <a:off x="0" y="0"/>
          <a:ext cx="5178027" cy="120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Ophidiae</a:t>
          </a:r>
        </a:p>
      </dsp:txBody>
      <dsp:txXfrm>
        <a:off x="0" y="0"/>
        <a:ext cx="5178027" cy="1207293"/>
      </dsp:txXfrm>
    </dsp:sp>
    <dsp:sp modelId="{2CF95040-E075-4536-BAFD-ACD0F4A6B278}">
      <dsp:nvSpPr>
        <dsp:cNvPr id="0" name=""/>
        <dsp:cNvSpPr/>
      </dsp:nvSpPr>
      <dsp:spPr>
        <a:xfrm>
          <a:off x="0" y="1207293"/>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23055-8CE9-4D35-A579-31325D15C0A3}">
      <dsp:nvSpPr>
        <dsp:cNvPr id="0" name=""/>
        <dsp:cNvSpPr/>
      </dsp:nvSpPr>
      <dsp:spPr>
        <a:xfrm>
          <a:off x="0" y="1207293"/>
          <a:ext cx="5178027" cy="120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Arachinidae</a:t>
          </a:r>
        </a:p>
      </dsp:txBody>
      <dsp:txXfrm>
        <a:off x="0" y="1207293"/>
        <a:ext cx="5178027" cy="1207293"/>
      </dsp:txXfrm>
    </dsp:sp>
    <dsp:sp modelId="{340258D3-FF36-48D7-B099-E24FB7078DE4}">
      <dsp:nvSpPr>
        <dsp:cNvPr id="0" name=""/>
        <dsp:cNvSpPr/>
      </dsp:nvSpPr>
      <dsp:spPr>
        <a:xfrm>
          <a:off x="0" y="2414587"/>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C1A22-C942-4EAE-9C6F-69309FF055A7}">
      <dsp:nvSpPr>
        <dsp:cNvPr id="0" name=""/>
        <dsp:cNvSpPr/>
      </dsp:nvSpPr>
      <dsp:spPr>
        <a:xfrm>
          <a:off x="0" y="2414587"/>
          <a:ext cx="5178027" cy="120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Acid</a:t>
          </a:r>
        </a:p>
      </dsp:txBody>
      <dsp:txXfrm>
        <a:off x="0" y="2414587"/>
        <a:ext cx="5178027" cy="1207293"/>
      </dsp:txXfrm>
    </dsp:sp>
    <dsp:sp modelId="{DAF1BA78-B0C8-43BD-968D-CA43E2C3D88A}">
      <dsp:nvSpPr>
        <dsp:cNvPr id="0" name=""/>
        <dsp:cNvSpPr/>
      </dsp:nvSpPr>
      <dsp:spPr>
        <a:xfrm>
          <a:off x="0" y="3621881"/>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8D31F8-B6CF-4D9C-8A18-713CD59944CF}">
      <dsp:nvSpPr>
        <dsp:cNvPr id="0" name=""/>
        <dsp:cNvSpPr/>
      </dsp:nvSpPr>
      <dsp:spPr>
        <a:xfrm>
          <a:off x="0" y="3621881"/>
          <a:ext cx="5178027" cy="120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Noble metals</a:t>
          </a:r>
        </a:p>
      </dsp:txBody>
      <dsp:txXfrm>
        <a:off x="0" y="3621881"/>
        <a:ext cx="5178027" cy="12072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EB240-788C-43B5-9D8E-EA099E441B90}">
      <dsp:nvSpPr>
        <dsp:cNvPr id="0" name=""/>
        <dsp:cNvSpPr/>
      </dsp:nvSpPr>
      <dsp:spPr>
        <a:xfrm>
          <a:off x="0" y="3572"/>
          <a:ext cx="7886700" cy="11772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859FE-2C8A-4899-8D03-339CFDE6272A}">
      <dsp:nvSpPr>
        <dsp:cNvPr id="0" name=""/>
        <dsp:cNvSpPr/>
      </dsp:nvSpPr>
      <dsp:spPr>
        <a:xfrm>
          <a:off x="356111" y="268449"/>
          <a:ext cx="648109" cy="647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C073C4-6927-4A9C-BA16-1C85471081C5}">
      <dsp:nvSpPr>
        <dsp:cNvPr id="0" name=""/>
        <dsp:cNvSpPr/>
      </dsp:nvSpPr>
      <dsp:spPr>
        <a:xfrm>
          <a:off x="1360332" y="3572"/>
          <a:ext cx="6436594" cy="117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12" tIns="124712" rIns="124712" bIns="124712" numCol="1" spcCol="1270" anchor="ctr" anchorCtr="0">
          <a:noAutofit/>
        </a:bodyPr>
        <a:lstStyle/>
        <a:p>
          <a:pPr marL="0" lvl="0" indent="0" algn="l" defTabSz="977900">
            <a:lnSpc>
              <a:spcPct val="90000"/>
            </a:lnSpc>
            <a:spcBef>
              <a:spcPct val="0"/>
            </a:spcBef>
            <a:spcAft>
              <a:spcPct val="35000"/>
            </a:spcAft>
            <a:buNone/>
          </a:pPr>
          <a:r>
            <a:rPr lang="en-US" sz="2200" kern="1200" dirty="0"/>
            <a:t>Easy  to understand the differentiating  features of each drug. Useful when cases comes with apparently  similar symptoms.</a:t>
          </a:r>
        </a:p>
      </dsp:txBody>
      <dsp:txXfrm>
        <a:off x="1360332" y="3572"/>
        <a:ext cx="6436594" cy="1178380"/>
      </dsp:txXfrm>
    </dsp:sp>
    <dsp:sp modelId="{2351521B-1845-4991-AB21-F468DE16D0CC}">
      <dsp:nvSpPr>
        <dsp:cNvPr id="0" name=""/>
        <dsp:cNvSpPr/>
      </dsp:nvSpPr>
      <dsp:spPr>
        <a:xfrm>
          <a:off x="0" y="1451296"/>
          <a:ext cx="7886700" cy="11772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08B6B-0069-488D-9960-EC5A9C3F2F15}">
      <dsp:nvSpPr>
        <dsp:cNvPr id="0" name=""/>
        <dsp:cNvSpPr/>
      </dsp:nvSpPr>
      <dsp:spPr>
        <a:xfrm>
          <a:off x="356111" y="1716173"/>
          <a:ext cx="648109" cy="647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8F5268-8848-428B-AB34-0632B7761EA8}">
      <dsp:nvSpPr>
        <dsp:cNvPr id="0" name=""/>
        <dsp:cNvSpPr/>
      </dsp:nvSpPr>
      <dsp:spPr>
        <a:xfrm>
          <a:off x="1360332" y="1451296"/>
          <a:ext cx="6436594" cy="117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12" tIns="124712" rIns="124712" bIns="124712" numCol="1" spcCol="1270" anchor="ctr" anchorCtr="0">
          <a:noAutofit/>
        </a:bodyPr>
        <a:lstStyle/>
        <a:p>
          <a:pPr marL="0" lvl="0" indent="0" algn="l" defTabSz="977900">
            <a:lnSpc>
              <a:spcPct val="90000"/>
            </a:lnSpc>
            <a:spcBef>
              <a:spcPct val="0"/>
            </a:spcBef>
            <a:spcAft>
              <a:spcPct val="35000"/>
            </a:spcAft>
            <a:buNone/>
          </a:pPr>
          <a:r>
            <a:rPr lang="en-US" sz="2200" kern="1200" dirty="0"/>
            <a:t>Easy in memorizing</a:t>
          </a:r>
        </a:p>
      </dsp:txBody>
      <dsp:txXfrm>
        <a:off x="1360332" y="1451296"/>
        <a:ext cx="6436594" cy="1178380"/>
      </dsp:txXfrm>
    </dsp:sp>
    <dsp:sp modelId="{DDF5A35A-6BE5-4D74-AFC4-6F77E889070B}">
      <dsp:nvSpPr>
        <dsp:cNvPr id="0" name=""/>
        <dsp:cNvSpPr/>
      </dsp:nvSpPr>
      <dsp:spPr>
        <a:xfrm>
          <a:off x="0" y="2903744"/>
          <a:ext cx="7886700" cy="11772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A2323-B027-4E9A-922F-E09CBC603072}">
      <dsp:nvSpPr>
        <dsp:cNvPr id="0" name=""/>
        <dsp:cNvSpPr/>
      </dsp:nvSpPr>
      <dsp:spPr>
        <a:xfrm>
          <a:off x="356459" y="3163897"/>
          <a:ext cx="648109" cy="647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25F44-6CC6-470F-BC98-819C009B42E7}">
      <dsp:nvSpPr>
        <dsp:cNvPr id="0" name=""/>
        <dsp:cNvSpPr/>
      </dsp:nvSpPr>
      <dsp:spPr>
        <a:xfrm>
          <a:off x="1361029" y="2899021"/>
          <a:ext cx="6436594" cy="117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12" tIns="124712" rIns="124712" bIns="124712" numCol="1" spcCol="1270" anchor="ctr" anchorCtr="0">
          <a:noAutofit/>
        </a:bodyPr>
        <a:lstStyle/>
        <a:p>
          <a:pPr marL="0" lvl="0" indent="0" algn="l" defTabSz="977900">
            <a:lnSpc>
              <a:spcPct val="90000"/>
            </a:lnSpc>
            <a:spcBef>
              <a:spcPct val="0"/>
            </a:spcBef>
            <a:spcAft>
              <a:spcPct val="35000"/>
            </a:spcAft>
            <a:buNone/>
          </a:pPr>
          <a:r>
            <a:rPr lang="en-US" sz="2200" kern="1200" dirty="0"/>
            <a:t>Giving practical training</a:t>
          </a:r>
        </a:p>
        <a:p>
          <a:pPr marL="0" lvl="0" indent="0" algn="l" defTabSz="977900">
            <a:lnSpc>
              <a:spcPct val="90000"/>
            </a:lnSpc>
            <a:spcBef>
              <a:spcPct val="0"/>
            </a:spcBef>
            <a:spcAft>
              <a:spcPct val="35000"/>
            </a:spcAft>
            <a:buNone/>
          </a:pPr>
          <a:r>
            <a:rPr lang="en-US" sz="2200" kern="1200" dirty="0"/>
            <a:t> </a:t>
          </a:r>
          <a:r>
            <a:rPr lang="en-US" sz="2200" kern="1200" dirty="0" err="1"/>
            <a:t>eg</a:t>
          </a:r>
          <a:r>
            <a:rPr lang="en-US" sz="2200" kern="1200" dirty="0"/>
            <a:t>: chilly and hot; bland and acrid; offensive and odorless</a:t>
          </a:r>
        </a:p>
      </dsp:txBody>
      <dsp:txXfrm>
        <a:off x="1361029" y="2899021"/>
        <a:ext cx="6436594" cy="11783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6CD3B-2990-44F8-A942-0D22E59B76AA}">
      <dsp:nvSpPr>
        <dsp:cNvPr id="0" name=""/>
        <dsp:cNvSpPr/>
      </dsp:nvSpPr>
      <dsp:spPr>
        <a:xfrm>
          <a:off x="0" y="260"/>
          <a:ext cx="4885203" cy="1767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6C893-5EAE-4D47-B8CD-E6D08BA6A68D}">
      <dsp:nvSpPr>
        <dsp:cNvPr id="0" name=""/>
        <dsp:cNvSpPr/>
      </dsp:nvSpPr>
      <dsp:spPr>
        <a:xfrm>
          <a:off x="53479" y="40038"/>
          <a:ext cx="97235" cy="97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2F8541-43FD-4F02-81B2-5434E5126523}">
      <dsp:nvSpPr>
        <dsp:cNvPr id="0" name=""/>
        <dsp:cNvSpPr/>
      </dsp:nvSpPr>
      <dsp:spPr>
        <a:xfrm>
          <a:off x="204194" y="260"/>
          <a:ext cx="4057180" cy="185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60" tIns="196460" rIns="196460" bIns="196460" numCol="1" spcCol="1270" anchor="ctr" anchorCtr="0">
          <a:noAutofit/>
        </a:bodyPr>
        <a:lstStyle/>
        <a:p>
          <a:pPr marL="0" lvl="0" indent="0" algn="l" defTabSz="977900">
            <a:lnSpc>
              <a:spcPct val="100000"/>
            </a:lnSpc>
            <a:spcBef>
              <a:spcPct val="0"/>
            </a:spcBef>
            <a:spcAft>
              <a:spcPct val="35000"/>
            </a:spcAft>
            <a:buNone/>
          </a:pPr>
          <a:r>
            <a:rPr lang="en-US" sz="2200" kern="1200" dirty="0"/>
            <a:t>Helps in easier prescription through easy </a:t>
          </a:r>
          <a:r>
            <a:rPr lang="en-US" sz="2200" kern="1200" dirty="0" err="1"/>
            <a:t>similimum</a:t>
          </a:r>
          <a:r>
            <a:rPr lang="en-US" sz="2200" kern="1200" dirty="0"/>
            <a:t> selection</a:t>
          </a:r>
        </a:p>
      </dsp:txBody>
      <dsp:txXfrm>
        <a:off x="204194" y="260"/>
        <a:ext cx="4057180" cy="1856312"/>
      </dsp:txXfrm>
    </dsp:sp>
    <dsp:sp modelId="{649A8EE6-7E05-43F6-8CB7-AB4A46229BAE}">
      <dsp:nvSpPr>
        <dsp:cNvPr id="0" name=""/>
        <dsp:cNvSpPr/>
      </dsp:nvSpPr>
      <dsp:spPr>
        <a:xfrm>
          <a:off x="0" y="2014556"/>
          <a:ext cx="4885203" cy="1767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93989-D0A6-44D3-875A-365AE12E0A6C}">
      <dsp:nvSpPr>
        <dsp:cNvPr id="0" name=""/>
        <dsp:cNvSpPr/>
      </dsp:nvSpPr>
      <dsp:spPr>
        <a:xfrm>
          <a:off x="53479" y="2054334"/>
          <a:ext cx="97235" cy="97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9A88BC-093F-4C88-A024-51F19CC06A5A}">
      <dsp:nvSpPr>
        <dsp:cNvPr id="0" name=""/>
        <dsp:cNvSpPr/>
      </dsp:nvSpPr>
      <dsp:spPr>
        <a:xfrm>
          <a:off x="204194" y="2014556"/>
          <a:ext cx="4057180" cy="185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60" tIns="196460" rIns="196460" bIns="196460" numCol="1" spcCol="1270" anchor="ctr" anchorCtr="0">
          <a:noAutofit/>
        </a:bodyPr>
        <a:lstStyle/>
        <a:p>
          <a:pPr marL="0" lvl="0" indent="0" algn="l" defTabSz="844550">
            <a:lnSpc>
              <a:spcPct val="100000"/>
            </a:lnSpc>
            <a:spcBef>
              <a:spcPct val="0"/>
            </a:spcBef>
            <a:spcAft>
              <a:spcPct val="35000"/>
            </a:spcAft>
            <a:buNone/>
          </a:pPr>
          <a:r>
            <a:rPr lang="en-US" sz="1900" b="1" kern="1200" dirty="0"/>
            <a:t>Helps in becoming more nearer to a logical totality than a mere numerical totality</a:t>
          </a:r>
        </a:p>
      </dsp:txBody>
      <dsp:txXfrm>
        <a:off x="204194" y="2014556"/>
        <a:ext cx="4057180" cy="1856312"/>
      </dsp:txXfrm>
    </dsp:sp>
    <dsp:sp modelId="{BFEDCC35-889F-44DE-8EBF-58A85DB107FF}">
      <dsp:nvSpPr>
        <dsp:cNvPr id="0" name=""/>
        <dsp:cNvSpPr/>
      </dsp:nvSpPr>
      <dsp:spPr>
        <a:xfrm>
          <a:off x="0" y="4028853"/>
          <a:ext cx="4885203" cy="1767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17C65-2553-4FF3-8D88-CB61A5B5130D}">
      <dsp:nvSpPr>
        <dsp:cNvPr id="0" name=""/>
        <dsp:cNvSpPr/>
      </dsp:nvSpPr>
      <dsp:spPr>
        <a:xfrm>
          <a:off x="53479" y="4068631"/>
          <a:ext cx="97235" cy="972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E37773-A102-4FE7-986F-7F6D8BF55F8B}">
      <dsp:nvSpPr>
        <dsp:cNvPr id="0" name=""/>
        <dsp:cNvSpPr/>
      </dsp:nvSpPr>
      <dsp:spPr>
        <a:xfrm>
          <a:off x="204194" y="4028853"/>
          <a:ext cx="4057180" cy="185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60" tIns="196460" rIns="196460" bIns="196460" numCol="1" spcCol="1270" anchor="ctr" anchorCtr="0">
          <a:noAutofit/>
        </a:bodyPr>
        <a:lstStyle/>
        <a:p>
          <a:pPr marL="0" lvl="0" indent="0" algn="just" defTabSz="889000">
            <a:lnSpc>
              <a:spcPct val="100000"/>
            </a:lnSpc>
            <a:spcBef>
              <a:spcPct val="0"/>
            </a:spcBef>
            <a:spcAft>
              <a:spcPct val="35000"/>
            </a:spcAft>
            <a:buNone/>
          </a:pPr>
          <a:r>
            <a:rPr lang="en-US" sz="2000" kern="1200" dirty="0"/>
            <a:t>Tries to answer the probable ‘whys’ in the differences between symptoms </a:t>
          </a:r>
          <a:r>
            <a:rPr lang="en-US" sz="2000" kern="1200" dirty="0" err="1"/>
            <a:t>eg</a:t>
          </a:r>
          <a:r>
            <a:rPr lang="en-US" sz="2000" kern="1200" dirty="0"/>
            <a:t>:  acrid burning coryza  with bland lachrymation of Allium </a:t>
          </a:r>
          <a:r>
            <a:rPr lang="en-US" sz="2000" kern="1200" dirty="0" err="1"/>
            <a:t>cepa</a:t>
          </a:r>
          <a:r>
            <a:rPr lang="en-US" sz="2000" kern="1200" dirty="0"/>
            <a:t> and vice versa of Euphrasia</a:t>
          </a:r>
        </a:p>
      </dsp:txBody>
      <dsp:txXfrm>
        <a:off x="204194" y="4028853"/>
        <a:ext cx="4057180" cy="18563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67C6B-A4D6-43C9-82FC-A71003A82303}">
      <dsp:nvSpPr>
        <dsp:cNvPr id="0" name=""/>
        <dsp:cNvSpPr/>
      </dsp:nvSpPr>
      <dsp:spPr>
        <a:xfrm>
          <a:off x="0" y="297638"/>
          <a:ext cx="7886700" cy="12097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Helps in understanding the most minute fields and differentiating in potential differential field based on eliminating symptoms, thus helping in selection of </a:t>
          </a:r>
          <a:r>
            <a:rPr lang="en-US" sz="2200" kern="1200" dirty="0" err="1"/>
            <a:t>similimum</a:t>
          </a:r>
          <a:r>
            <a:rPr lang="en-US" sz="2200" kern="1200" dirty="0"/>
            <a:t> easier</a:t>
          </a:r>
        </a:p>
      </dsp:txBody>
      <dsp:txXfrm>
        <a:off x="59057" y="356695"/>
        <a:ext cx="7768586" cy="1091666"/>
      </dsp:txXfrm>
    </dsp:sp>
    <dsp:sp modelId="{F1892B69-9322-4793-94F8-608F14D8D75A}">
      <dsp:nvSpPr>
        <dsp:cNvPr id="0" name=""/>
        <dsp:cNvSpPr/>
      </dsp:nvSpPr>
      <dsp:spPr>
        <a:xfrm>
          <a:off x="0" y="1570778"/>
          <a:ext cx="7886700" cy="120978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If done properly can give a better logical totality than a numerical totality</a:t>
          </a:r>
        </a:p>
      </dsp:txBody>
      <dsp:txXfrm>
        <a:off x="59057" y="1629835"/>
        <a:ext cx="7768586" cy="1091666"/>
      </dsp:txXfrm>
    </dsp:sp>
    <dsp:sp modelId="{1E9E6C18-09F2-4B6E-8D27-0F5D908A678D}">
      <dsp:nvSpPr>
        <dsp:cNvPr id="0" name=""/>
        <dsp:cNvSpPr/>
      </dsp:nvSpPr>
      <dsp:spPr>
        <a:xfrm>
          <a:off x="0" y="2843919"/>
          <a:ext cx="7886700" cy="12097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Hence easy facilitation as well as learning for exams and practice</a:t>
          </a:r>
        </a:p>
      </dsp:txBody>
      <dsp:txXfrm>
        <a:off x="59057" y="2902976"/>
        <a:ext cx="7768586" cy="109166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E82D8-3DBC-41DE-9C69-9F291E727043}">
      <dsp:nvSpPr>
        <dsp:cNvPr id="0" name=""/>
        <dsp:cNvSpPr/>
      </dsp:nvSpPr>
      <dsp:spPr>
        <a:xfrm>
          <a:off x="632451" y="323650"/>
          <a:ext cx="951750" cy="951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D446BF-10AA-4C38-B345-71534FD9702C}">
      <dsp:nvSpPr>
        <dsp:cNvPr id="0" name=""/>
        <dsp:cNvSpPr/>
      </dsp:nvSpPr>
      <dsp:spPr>
        <a:xfrm>
          <a:off x="50826" y="2014286"/>
          <a:ext cx="2115000" cy="323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dirty="0"/>
            <a:t>Categorize symptoms according to different levels of expression within its total symptom picture</a:t>
          </a:r>
        </a:p>
      </dsp:txBody>
      <dsp:txXfrm>
        <a:off x="50826" y="2014286"/>
        <a:ext cx="2115000" cy="3234187"/>
      </dsp:txXfrm>
    </dsp:sp>
    <dsp:sp modelId="{C147F823-C130-4A49-A4CD-807CDE865B48}">
      <dsp:nvSpPr>
        <dsp:cNvPr id="0" name=""/>
        <dsp:cNvSpPr/>
      </dsp:nvSpPr>
      <dsp:spPr>
        <a:xfrm>
          <a:off x="3117577" y="323650"/>
          <a:ext cx="951750" cy="951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EACB8A-0896-46A9-862B-5838A96CEB27}">
      <dsp:nvSpPr>
        <dsp:cNvPr id="0" name=""/>
        <dsp:cNvSpPr/>
      </dsp:nvSpPr>
      <dsp:spPr>
        <a:xfrm>
          <a:off x="2535952" y="2014286"/>
          <a:ext cx="2115000" cy="323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dirty="0"/>
            <a:t>Remedies have three levels of expression : </a:t>
          </a:r>
          <a:r>
            <a:rPr lang="en-US" sz="2100" i="1" kern="1200" dirty="0">
              <a:solidFill>
                <a:srgbClr val="FF0000"/>
              </a:solidFill>
            </a:rPr>
            <a:t>Intrinsic</a:t>
          </a:r>
          <a:r>
            <a:rPr lang="en-US" sz="2100" kern="1200" dirty="0"/>
            <a:t>, </a:t>
          </a:r>
          <a:r>
            <a:rPr lang="en-US" sz="2100" i="1" kern="1200" dirty="0">
              <a:solidFill>
                <a:srgbClr val="FF0000"/>
              </a:solidFill>
            </a:rPr>
            <a:t>Compensated</a:t>
          </a:r>
          <a:r>
            <a:rPr lang="en-US" sz="2100" kern="1200" dirty="0"/>
            <a:t> and </a:t>
          </a:r>
          <a:r>
            <a:rPr lang="en-US" sz="2100" i="1" kern="1200" dirty="0">
              <a:solidFill>
                <a:srgbClr val="FF0000"/>
              </a:solidFill>
            </a:rPr>
            <a:t>Decompensated</a:t>
          </a:r>
          <a:r>
            <a:rPr lang="en-US" sz="2100" kern="1200" dirty="0"/>
            <a:t> states, each matching the </a:t>
          </a:r>
          <a:r>
            <a:rPr lang="en-US" sz="2100" kern="1200" dirty="0" err="1"/>
            <a:t>miasms</a:t>
          </a:r>
          <a:r>
            <a:rPr lang="en-US" sz="2100" kern="1200" dirty="0"/>
            <a:t>- </a:t>
          </a:r>
          <a:r>
            <a:rPr lang="en-US" sz="2100" kern="1200" dirty="0" err="1"/>
            <a:t>Psora</a:t>
          </a:r>
          <a:r>
            <a:rPr lang="en-US" sz="2100" kern="1200" dirty="0"/>
            <a:t>, Sycosis and Syphilis</a:t>
          </a:r>
          <a:r>
            <a:rPr lang="en-US" sz="2000" kern="1200" dirty="0"/>
            <a:t>.</a:t>
          </a:r>
        </a:p>
      </dsp:txBody>
      <dsp:txXfrm>
        <a:off x="2535952" y="2014286"/>
        <a:ext cx="2115000" cy="32341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14C11-FAB6-4F94-BC6B-EA282B18AB72}">
      <dsp:nvSpPr>
        <dsp:cNvPr id="0" name=""/>
        <dsp:cNvSpPr/>
      </dsp:nvSpPr>
      <dsp:spPr>
        <a:xfrm>
          <a:off x="39022" y="680"/>
          <a:ext cx="4623734" cy="222830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Every remedy has a sphere of action that determines the quality and intensity of its symptoms and also its unique pathological affinity and expression</a:t>
          </a:r>
        </a:p>
      </dsp:txBody>
      <dsp:txXfrm>
        <a:off x="104287" y="65945"/>
        <a:ext cx="4493204" cy="2097775"/>
      </dsp:txXfrm>
    </dsp:sp>
    <dsp:sp modelId="{15D40BCC-1DF9-410C-8BF4-9445EBF486CE}">
      <dsp:nvSpPr>
        <dsp:cNvPr id="0" name=""/>
        <dsp:cNvSpPr/>
      </dsp:nvSpPr>
      <dsp:spPr>
        <a:xfrm rot="5400000">
          <a:off x="1933082" y="2284693"/>
          <a:ext cx="835614" cy="10027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050068" y="2368254"/>
        <a:ext cx="601643" cy="584930"/>
      </dsp:txXfrm>
    </dsp:sp>
    <dsp:sp modelId="{D258A4B9-2EB0-4CA5-8AC2-FF6FEA37BCB2}">
      <dsp:nvSpPr>
        <dsp:cNvPr id="0" name=""/>
        <dsp:cNvSpPr/>
      </dsp:nvSpPr>
      <dsp:spPr>
        <a:xfrm>
          <a:off x="39022" y="3343138"/>
          <a:ext cx="4623734" cy="2228305"/>
        </a:xfrm>
        <a:prstGeom prst="roundRect">
          <a:avLst>
            <a:gd name="adj" fmla="val 1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Intrinsic level: (psora)</a:t>
          </a:r>
          <a:r>
            <a:rPr lang="en-US" sz="1600" kern="1200"/>
            <a:t>“constitutional” state, the basic personality qualities e.g., loves, hates, inspirations, work choices, temperamental qualities, even basic fears and anxieties, basic sleep and dream patterns, food desires and aversions, weather likes and dislikes and basic physiological qualities such as skin, hair and nails and characteristic eruptions, stool, urination, perspiration etc.</a:t>
          </a:r>
        </a:p>
      </dsp:txBody>
      <dsp:txXfrm>
        <a:off x="104287" y="3408403"/>
        <a:ext cx="4493204" cy="2097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DB124-FFC7-4E09-8A02-404D25AA8465}">
      <dsp:nvSpPr>
        <dsp:cNvPr id="0" name=""/>
        <dsp:cNvSpPr/>
      </dsp:nvSpPr>
      <dsp:spPr>
        <a:xfrm>
          <a:off x="0" y="2357"/>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21549-B9A5-4BA3-9A26-9BBED71AA03F}">
      <dsp:nvSpPr>
        <dsp:cNvPr id="0" name=""/>
        <dsp:cNvSpPr/>
      </dsp:nvSpPr>
      <dsp:spPr>
        <a:xfrm>
          <a:off x="0" y="2357"/>
          <a:ext cx="5178027" cy="160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Drugs having similar  pathogenesis are compared with their differentiating points.</a:t>
          </a:r>
        </a:p>
      </dsp:txBody>
      <dsp:txXfrm>
        <a:off x="0" y="2357"/>
        <a:ext cx="5178027" cy="1608153"/>
      </dsp:txXfrm>
    </dsp:sp>
    <dsp:sp modelId="{0827A736-CAA7-409B-B537-E7328A2469CD}">
      <dsp:nvSpPr>
        <dsp:cNvPr id="0" name=""/>
        <dsp:cNvSpPr/>
      </dsp:nvSpPr>
      <dsp:spPr>
        <a:xfrm>
          <a:off x="0" y="1610510"/>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32D66-CED5-4C62-AC3D-9020ED34413A}">
      <dsp:nvSpPr>
        <dsp:cNvPr id="0" name=""/>
        <dsp:cNvSpPr/>
      </dsp:nvSpPr>
      <dsp:spPr>
        <a:xfrm>
          <a:off x="0" y="1610510"/>
          <a:ext cx="5178027" cy="160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Can be studied with similarity of pathogenesis at different level</a:t>
          </a:r>
        </a:p>
      </dsp:txBody>
      <dsp:txXfrm>
        <a:off x="0" y="1610510"/>
        <a:ext cx="5178027" cy="1608153"/>
      </dsp:txXfrm>
    </dsp:sp>
    <dsp:sp modelId="{82D393BA-CC36-40FF-9C24-B76985787395}">
      <dsp:nvSpPr>
        <dsp:cNvPr id="0" name=""/>
        <dsp:cNvSpPr/>
      </dsp:nvSpPr>
      <dsp:spPr>
        <a:xfrm>
          <a:off x="0" y="3218664"/>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263AC-A726-468E-86B8-3FA22A92FE0F}">
      <dsp:nvSpPr>
        <dsp:cNvPr id="0" name=""/>
        <dsp:cNvSpPr/>
      </dsp:nvSpPr>
      <dsp:spPr>
        <a:xfrm>
          <a:off x="0" y="3218664"/>
          <a:ext cx="5178027" cy="160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symptomatic  Level </a:t>
          </a:r>
        </a:p>
        <a:p>
          <a:pPr marL="0" lvl="0" indent="0" algn="l" defTabSz="1022350">
            <a:lnSpc>
              <a:spcPct val="90000"/>
            </a:lnSpc>
            <a:spcBef>
              <a:spcPct val="0"/>
            </a:spcBef>
            <a:spcAft>
              <a:spcPct val="35000"/>
            </a:spcAft>
            <a:buNone/>
          </a:pPr>
          <a:r>
            <a:rPr lang="en-US" sz="2300" kern="1200" dirty="0"/>
            <a:t> Comparative MM by E.A. Farrington, Comparative MM by Gross (no. of drugs 115)</a:t>
          </a:r>
        </a:p>
      </dsp:txBody>
      <dsp:txXfrm>
        <a:off x="0" y="3218664"/>
        <a:ext cx="5178027" cy="1608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0649C-88B4-4217-8599-EC2D2FD9A61D}">
      <dsp:nvSpPr>
        <dsp:cNvPr id="0" name=""/>
        <dsp:cNvSpPr/>
      </dsp:nvSpPr>
      <dsp:spPr>
        <a:xfrm>
          <a:off x="0" y="0"/>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F4680-BDE9-4236-AD8C-3E5248869353}">
      <dsp:nvSpPr>
        <dsp:cNvPr id="0" name=""/>
        <dsp:cNvSpPr/>
      </dsp:nvSpPr>
      <dsp:spPr>
        <a:xfrm>
          <a:off x="0" y="0"/>
          <a:ext cx="5178027" cy="120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Comparison at Organ Level</a:t>
          </a:r>
          <a:r>
            <a:rPr lang="en-US" sz="1900" kern="1200"/>
            <a:t>  :</a:t>
          </a:r>
        </a:p>
      </dsp:txBody>
      <dsp:txXfrm>
        <a:off x="0" y="0"/>
        <a:ext cx="5178027" cy="1207293"/>
      </dsp:txXfrm>
    </dsp:sp>
    <dsp:sp modelId="{FD7C8E36-06CB-4768-9743-6D75C51E94A7}">
      <dsp:nvSpPr>
        <dsp:cNvPr id="0" name=""/>
        <dsp:cNvSpPr/>
      </dsp:nvSpPr>
      <dsp:spPr>
        <a:xfrm>
          <a:off x="0" y="1207293"/>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60228-D28E-4C9A-8F01-F97347CDB88B}">
      <dsp:nvSpPr>
        <dsp:cNvPr id="0" name=""/>
        <dsp:cNvSpPr/>
      </dsp:nvSpPr>
      <dsp:spPr>
        <a:xfrm>
          <a:off x="0" y="1207293"/>
          <a:ext cx="5178027" cy="120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Drugs are compared with their indication  for a particular  organ-“organopathic type”.</a:t>
          </a:r>
        </a:p>
        <a:p>
          <a:pPr marL="0" lvl="0" indent="0" algn="l" defTabSz="844550">
            <a:lnSpc>
              <a:spcPct val="90000"/>
            </a:lnSpc>
            <a:spcBef>
              <a:spcPct val="0"/>
            </a:spcBef>
            <a:spcAft>
              <a:spcPct val="35000"/>
            </a:spcAft>
            <a:buNone/>
          </a:pPr>
          <a:r>
            <a:rPr lang="en-US" sz="1900" kern="1200" dirty="0" err="1"/>
            <a:t>Eg</a:t>
          </a:r>
          <a:r>
            <a:rPr lang="en-US" sz="1900" kern="1200" dirty="0"/>
            <a:t> : Therapeutics by K.C. </a:t>
          </a:r>
          <a:r>
            <a:rPr lang="en-US" sz="1900" kern="1200" dirty="0" err="1"/>
            <a:t>Bhanja</a:t>
          </a:r>
          <a:endParaRPr lang="en-US" sz="1900" kern="1200" dirty="0"/>
        </a:p>
      </dsp:txBody>
      <dsp:txXfrm>
        <a:off x="0" y="1207293"/>
        <a:ext cx="5178027" cy="1207293"/>
      </dsp:txXfrm>
    </dsp:sp>
    <dsp:sp modelId="{6C0F2299-AC67-4ABF-BDAA-EED06DF8F8B8}">
      <dsp:nvSpPr>
        <dsp:cNvPr id="0" name=""/>
        <dsp:cNvSpPr/>
      </dsp:nvSpPr>
      <dsp:spPr>
        <a:xfrm>
          <a:off x="0" y="2414587"/>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CE836-EA68-44A5-B131-35505D2A1511}">
      <dsp:nvSpPr>
        <dsp:cNvPr id="0" name=""/>
        <dsp:cNvSpPr/>
      </dsp:nvSpPr>
      <dsp:spPr>
        <a:xfrm>
          <a:off x="0" y="2414587"/>
          <a:ext cx="5178027" cy="120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2414587"/>
        <a:ext cx="5178027" cy="1207293"/>
      </dsp:txXfrm>
    </dsp:sp>
    <dsp:sp modelId="{1ABFD123-CDB1-4999-B009-9BD3C45C9A4B}">
      <dsp:nvSpPr>
        <dsp:cNvPr id="0" name=""/>
        <dsp:cNvSpPr/>
      </dsp:nvSpPr>
      <dsp:spPr>
        <a:xfrm>
          <a:off x="0" y="3621881"/>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3ED7F-AE2B-4458-BBC0-454D06A55928}">
      <dsp:nvSpPr>
        <dsp:cNvPr id="0" name=""/>
        <dsp:cNvSpPr/>
      </dsp:nvSpPr>
      <dsp:spPr>
        <a:xfrm>
          <a:off x="0" y="3621881"/>
          <a:ext cx="5178027" cy="120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Drugs  having </a:t>
          </a:r>
          <a:r>
            <a:rPr lang="en-US" sz="1900" b="1" kern="1200"/>
            <a:t>resemblance to each other in overall action </a:t>
          </a:r>
          <a:r>
            <a:rPr lang="en-US" sz="1900" kern="1200"/>
            <a:t>compared.  Eg : Cina and Chamomilla in the book -Children types by Douglas.</a:t>
          </a:r>
        </a:p>
      </dsp:txBody>
      <dsp:txXfrm>
        <a:off x="0" y="3621881"/>
        <a:ext cx="5178027" cy="12072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50725-2D65-438C-A910-852658418E22}">
      <dsp:nvSpPr>
        <dsp:cNvPr id="0" name=""/>
        <dsp:cNvSpPr/>
      </dsp:nvSpPr>
      <dsp:spPr>
        <a:xfrm>
          <a:off x="0" y="2357"/>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C9FE9-D460-4762-84EF-3603539BC18E}">
      <dsp:nvSpPr>
        <dsp:cNvPr id="0" name=""/>
        <dsp:cNvSpPr/>
      </dsp:nvSpPr>
      <dsp:spPr>
        <a:xfrm>
          <a:off x="0" y="2357"/>
          <a:ext cx="5178027" cy="160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 order to master the art of prescription one should not only learn MM but should also be able to differentiate between remedies. </a:t>
          </a:r>
        </a:p>
      </dsp:txBody>
      <dsp:txXfrm>
        <a:off x="0" y="2357"/>
        <a:ext cx="5178027" cy="1608153"/>
      </dsp:txXfrm>
    </dsp:sp>
    <dsp:sp modelId="{6086C138-9627-4981-92E3-A64656617EFA}">
      <dsp:nvSpPr>
        <dsp:cNvPr id="0" name=""/>
        <dsp:cNvSpPr/>
      </dsp:nvSpPr>
      <dsp:spPr>
        <a:xfrm>
          <a:off x="0" y="1610510"/>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73D866-072C-48B4-9025-35C46CDBF71A}">
      <dsp:nvSpPr>
        <dsp:cNvPr id="0" name=""/>
        <dsp:cNvSpPr/>
      </dsp:nvSpPr>
      <dsp:spPr>
        <a:xfrm>
          <a:off x="0" y="1610510"/>
          <a:ext cx="5178027" cy="160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Comparative MM is one of the finer ways of understanding the distinct nature of each remedy</a:t>
          </a:r>
        </a:p>
      </dsp:txBody>
      <dsp:txXfrm>
        <a:off x="0" y="1610510"/>
        <a:ext cx="5178027" cy="1608153"/>
      </dsp:txXfrm>
    </dsp:sp>
    <dsp:sp modelId="{B5033E63-A47F-48FA-ACEF-00BC66BE523F}">
      <dsp:nvSpPr>
        <dsp:cNvPr id="0" name=""/>
        <dsp:cNvSpPr/>
      </dsp:nvSpPr>
      <dsp:spPr>
        <a:xfrm>
          <a:off x="0" y="3218664"/>
          <a:ext cx="517802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C3DD5A-6712-4B4D-AB66-6DE43AB517D0}">
      <dsp:nvSpPr>
        <dsp:cNvPr id="0" name=""/>
        <dsp:cNvSpPr/>
      </dsp:nvSpPr>
      <dsp:spPr>
        <a:xfrm>
          <a:off x="0" y="3218664"/>
          <a:ext cx="5178027" cy="160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It is also a step towards reducing the probability of error in our prescriptions.</a:t>
          </a:r>
        </a:p>
      </dsp:txBody>
      <dsp:txXfrm>
        <a:off x="0" y="3218664"/>
        <a:ext cx="5178027" cy="1608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1A7BC-930D-4534-BE81-C54D0DFA521C}">
      <dsp:nvSpPr>
        <dsp:cNvPr id="0" name=""/>
        <dsp:cNvSpPr/>
      </dsp:nvSpPr>
      <dsp:spPr>
        <a:xfrm>
          <a:off x="0" y="956381"/>
          <a:ext cx="48852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AB5D1F1-C3EF-4996-9CF0-25826E396B2E}">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00F5D8F-1BB0-4075-803D-BACD6D560EF1}">
      <dsp:nvSpPr>
        <dsp:cNvPr id="0" name=""/>
        <dsp:cNvSpPr/>
      </dsp:nvSpPr>
      <dsp:spPr>
        <a:xfrm>
          <a:off x="2039300" y="956381"/>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dirty="0"/>
            <a:t>Knowing pathogenetic power</a:t>
          </a:r>
        </a:p>
      </dsp:txBody>
      <dsp:txXfrm>
        <a:off x="2039300" y="956381"/>
        <a:ext cx="2845902" cy="1765627"/>
      </dsp:txXfrm>
    </dsp:sp>
    <dsp:sp modelId="{9F3D8C15-83EA-4D56-8212-73F3F0F76F51}">
      <dsp:nvSpPr>
        <dsp:cNvPr id="0" name=""/>
        <dsp:cNvSpPr/>
      </dsp:nvSpPr>
      <dsp:spPr>
        <a:xfrm>
          <a:off x="0" y="3163416"/>
          <a:ext cx="48852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AEB19AA-5F39-47EF-B231-89D2202DB105}">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377793B-C202-448E-A14A-3E09F1E3D3EE}">
      <dsp:nvSpPr>
        <dsp:cNvPr id="0" name=""/>
        <dsp:cNvSpPr/>
      </dsp:nvSpPr>
      <dsp:spPr>
        <a:xfrm>
          <a:off x="2039300" y="3163416"/>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dirty="0" err="1"/>
            <a:t>Individualisation</a:t>
          </a:r>
          <a:endParaRPr lang="en-US" sz="2500" kern="1200" dirty="0"/>
        </a:p>
      </dsp:txBody>
      <dsp:txXfrm>
        <a:off x="2039300" y="3163416"/>
        <a:ext cx="2845902" cy="17656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B784A-D370-4DF3-8655-970B06C7A314}">
      <dsp:nvSpPr>
        <dsp:cNvPr id="0" name=""/>
        <dsp:cNvSpPr/>
      </dsp:nvSpPr>
      <dsp:spPr>
        <a:xfrm>
          <a:off x="0" y="4353"/>
          <a:ext cx="4701779"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5C4E87-AACF-49AE-9652-91F9AA739808}">
      <dsp:nvSpPr>
        <dsp:cNvPr id="0" name=""/>
        <dsp:cNvSpPr/>
      </dsp:nvSpPr>
      <dsp:spPr>
        <a:xfrm>
          <a:off x="280489" y="212981"/>
          <a:ext cx="509980" cy="509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B862C1-FD2C-4B78-83FB-417C7092D82C}">
      <dsp:nvSpPr>
        <dsp:cNvPr id="0" name=""/>
        <dsp:cNvSpPr/>
      </dsp:nvSpPr>
      <dsp:spPr>
        <a:xfrm>
          <a:off x="1070958" y="4353"/>
          <a:ext cx="3630820"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89000">
            <a:lnSpc>
              <a:spcPct val="100000"/>
            </a:lnSpc>
            <a:spcBef>
              <a:spcPct val="0"/>
            </a:spcBef>
            <a:spcAft>
              <a:spcPct val="35000"/>
            </a:spcAft>
            <a:buNone/>
          </a:pPr>
          <a:r>
            <a:rPr lang="en-US" sz="2000" kern="1200" dirty="0"/>
            <a:t>Symptomatic</a:t>
          </a:r>
        </a:p>
      </dsp:txBody>
      <dsp:txXfrm>
        <a:off x="1070958" y="4353"/>
        <a:ext cx="3630820" cy="927236"/>
      </dsp:txXfrm>
    </dsp:sp>
    <dsp:sp modelId="{B23F3367-3D7D-480A-9EC7-AA6C08308923}">
      <dsp:nvSpPr>
        <dsp:cNvPr id="0" name=""/>
        <dsp:cNvSpPr/>
      </dsp:nvSpPr>
      <dsp:spPr>
        <a:xfrm>
          <a:off x="0" y="1163398"/>
          <a:ext cx="4701779"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562464B-5CF4-4187-A9AF-99F54EAEE86B}">
      <dsp:nvSpPr>
        <dsp:cNvPr id="0" name=""/>
        <dsp:cNvSpPr/>
      </dsp:nvSpPr>
      <dsp:spPr>
        <a:xfrm>
          <a:off x="280489" y="1372026"/>
          <a:ext cx="509980" cy="509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0E9FF47-96F8-4B33-ABC3-79FB5FBC9632}">
      <dsp:nvSpPr>
        <dsp:cNvPr id="0" name=""/>
        <dsp:cNvSpPr/>
      </dsp:nvSpPr>
      <dsp:spPr>
        <a:xfrm>
          <a:off x="1070958" y="1163398"/>
          <a:ext cx="3630820"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89000">
            <a:lnSpc>
              <a:spcPct val="100000"/>
            </a:lnSpc>
            <a:spcBef>
              <a:spcPct val="0"/>
            </a:spcBef>
            <a:spcAft>
              <a:spcPct val="35000"/>
            </a:spcAft>
            <a:buNone/>
          </a:pPr>
          <a:r>
            <a:rPr lang="en-US" sz="2000" kern="1200" dirty="0"/>
            <a:t>Depending on sphere of action</a:t>
          </a:r>
        </a:p>
      </dsp:txBody>
      <dsp:txXfrm>
        <a:off x="1070958" y="1163398"/>
        <a:ext cx="3630820" cy="927236"/>
      </dsp:txXfrm>
    </dsp:sp>
    <dsp:sp modelId="{C219E8D1-D783-4563-B0F1-3293A2D767C3}">
      <dsp:nvSpPr>
        <dsp:cNvPr id="0" name=""/>
        <dsp:cNvSpPr/>
      </dsp:nvSpPr>
      <dsp:spPr>
        <a:xfrm>
          <a:off x="0" y="2322444"/>
          <a:ext cx="4701779"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50EC24-D627-4A74-BD62-063A25768108}">
      <dsp:nvSpPr>
        <dsp:cNvPr id="0" name=""/>
        <dsp:cNvSpPr/>
      </dsp:nvSpPr>
      <dsp:spPr>
        <a:xfrm>
          <a:off x="280489" y="2531072"/>
          <a:ext cx="509980" cy="509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CC2467A-155D-4015-B410-FDCAA932B3B2}">
      <dsp:nvSpPr>
        <dsp:cNvPr id="0" name=""/>
        <dsp:cNvSpPr/>
      </dsp:nvSpPr>
      <dsp:spPr>
        <a:xfrm>
          <a:off x="1070958" y="2322444"/>
          <a:ext cx="3630820"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89000">
            <a:lnSpc>
              <a:spcPct val="100000"/>
            </a:lnSpc>
            <a:spcBef>
              <a:spcPct val="0"/>
            </a:spcBef>
            <a:spcAft>
              <a:spcPct val="35000"/>
            </a:spcAft>
            <a:buNone/>
          </a:pPr>
          <a:r>
            <a:rPr lang="en-US" sz="2000" kern="1200" dirty="0"/>
            <a:t>Action on organ or tissue</a:t>
          </a:r>
        </a:p>
      </dsp:txBody>
      <dsp:txXfrm>
        <a:off x="1070958" y="2322444"/>
        <a:ext cx="3630820" cy="927236"/>
      </dsp:txXfrm>
    </dsp:sp>
    <dsp:sp modelId="{5F27B006-C265-4395-857C-0FB2AA5287D5}">
      <dsp:nvSpPr>
        <dsp:cNvPr id="0" name=""/>
        <dsp:cNvSpPr/>
      </dsp:nvSpPr>
      <dsp:spPr>
        <a:xfrm>
          <a:off x="0" y="3481489"/>
          <a:ext cx="4701779"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1A4B568-FD96-4B27-96F7-39F0D540F81C}">
      <dsp:nvSpPr>
        <dsp:cNvPr id="0" name=""/>
        <dsp:cNvSpPr/>
      </dsp:nvSpPr>
      <dsp:spPr>
        <a:xfrm>
          <a:off x="280489" y="3690118"/>
          <a:ext cx="509980" cy="5099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A8DE5F3-215D-47A3-9648-28863B1AF59C}">
      <dsp:nvSpPr>
        <dsp:cNvPr id="0" name=""/>
        <dsp:cNvSpPr/>
      </dsp:nvSpPr>
      <dsp:spPr>
        <a:xfrm>
          <a:off x="1070958" y="3481489"/>
          <a:ext cx="3630820"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89000">
            <a:lnSpc>
              <a:spcPct val="100000"/>
            </a:lnSpc>
            <a:spcBef>
              <a:spcPct val="0"/>
            </a:spcBef>
            <a:spcAft>
              <a:spcPct val="35000"/>
            </a:spcAft>
            <a:buNone/>
          </a:pPr>
          <a:r>
            <a:rPr lang="en-US" sz="2000" kern="1200" dirty="0"/>
            <a:t>Group or family level</a:t>
          </a:r>
        </a:p>
      </dsp:txBody>
      <dsp:txXfrm>
        <a:off x="1070958" y="3481489"/>
        <a:ext cx="3630820" cy="927236"/>
      </dsp:txXfrm>
    </dsp:sp>
    <dsp:sp modelId="{B30993A4-44D1-4BA2-BBD4-8E07B674BAC3}">
      <dsp:nvSpPr>
        <dsp:cNvPr id="0" name=""/>
        <dsp:cNvSpPr/>
      </dsp:nvSpPr>
      <dsp:spPr>
        <a:xfrm>
          <a:off x="0" y="4640535"/>
          <a:ext cx="4701779"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CDA5EC-5E1F-4563-926F-959AF4266DB4}">
      <dsp:nvSpPr>
        <dsp:cNvPr id="0" name=""/>
        <dsp:cNvSpPr/>
      </dsp:nvSpPr>
      <dsp:spPr>
        <a:xfrm>
          <a:off x="280489" y="4849163"/>
          <a:ext cx="509980" cy="5099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AB04805-F3E8-4A68-AA9B-00154C93D756}">
      <dsp:nvSpPr>
        <dsp:cNvPr id="0" name=""/>
        <dsp:cNvSpPr/>
      </dsp:nvSpPr>
      <dsp:spPr>
        <a:xfrm>
          <a:off x="1070958" y="4640535"/>
          <a:ext cx="3630820"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89000">
            <a:lnSpc>
              <a:spcPct val="100000"/>
            </a:lnSpc>
            <a:spcBef>
              <a:spcPct val="0"/>
            </a:spcBef>
            <a:spcAft>
              <a:spcPct val="35000"/>
            </a:spcAft>
            <a:buNone/>
          </a:pPr>
          <a:r>
            <a:rPr lang="en-US" sz="2000" kern="1200" dirty="0"/>
            <a:t>Repertory based</a:t>
          </a:r>
        </a:p>
      </dsp:txBody>
      <dsp:txXfrm>
        <a:off x="1070958" y="4640535"/>
        <a:ext cx="3630820" cy="927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96C93-DF66-48D0-BF45-0FDCD9FDE2CE}">
      <dsp:nvSpPr>
        <dsp:cNvPr id="0" name=""/>
        <dsp:cNvSpPr/>
      </dsp:nvSpPr>
      <dsp:spPr>
        <a:xfrm>
          <a:off x="381099" y="1104650"/>
          <a:ext cx="622529" cy="622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9A07A4-7DC3-4902-9978-44099174059F}">
      <dsp:nvSpPr>
        <dsp:cNvPr id="0" name=""/>
        <dsp:cNvSpPr/>
      </dsp:nvSpPr>
      <dsp:spPr>
        <a:xfrm>
          <a:off x="664" y="2007944"/>
          <a:ext cx="1383398" cy="968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Based on drug pictures</a:t>
          </a:r>
        </a:p>
      </dsp:txBody>
      <dsp:txXfrm>
        <a:off x="664" y="2007944"/>
        <a:ext cx="1383398" cy="968378"/>
      </dsp:txXfrm>
    </dsp:sp>
    <dsp:sp modelId="{7077394B-4E7B-4A4E-BA9B-4A1852F74EBB}">
      <dsp:nvSpPr>
        <dsp:cNvPr id="0" name=""/>
        <dsp:cNvSpPr/>
      </dsp:nvSpPr>
      <dsp:spPr>
        <a:xfrm>
          <a:off x="2006592" y="1104650"/>
          <a:ext cx="622529" cy="622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EBCC40-0F8B-473D-AED3-F16B61B7B4B1}">
      <dsp:nvSpPr>
        <dsp:cNvPr id="0" name=""/>
        <dsp:cNvSpPr/>
      </dsp:nvSpPr>
      <dsp:spPr>
        <a:xfrm>
          <a:off x="1626157" y="2007944"/>
          <a:ext cx="1383398" cy="968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Based on mode of action</a:t>
          </a:r>
        </a:p>
      </dsp:txBody>
      <dsp:txXfrm>
        <a:off x="1626157" y="2007944"/>
        <a:ext cx="1383398" cy="968378"/>
      </dsp:txXfrm>
    </dsp:sp>
    <dsp:sp modelId="{50F9CCE1-C609-4691-84F7-316C8050472E}">
      <dsp:nvSpPr>
        <dsp:cNvPr id="0" name=""/>
        <dsp:cNvSpPr/>
      </dsp:nvSpPr>
      <dsp:spPr>
        <a:xfrm>
          <a:off x="3632085" y="1104650"/>
          <a:ext cx="622529" cy="6225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45D8E4-8257-4CDD-AF43-1D1A14BAA83B}">
      <dsp:nvSpPr>
        <dsp:cNvPr id="0" name=""/>
        <dsp:cNvSpPr/>
      </dsp:nvSpPr>
      <dsp:spPr>
        <a:xfrm>
          <a:off x="3251650" y="2007944"/>
          <a:ext cx="1383398" cy="968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Based on relationship</a:t>
          </a:r>
        </a:p>
      </dsp:txBody>
      <dsp:txXfrm>
        <a:off x="3251650" y="2007944"/>
        <a:ext cx="1383398" cy="968378"/>
      </dsp:txXfrm>
    </dsp:sp>
    <dsp:sp modelId="{7DB3743E-11EE-4343-B7A6-7CA5FC0C0F0A}">
      <dsp:nvSpPr>
        <dsp:cNvPr id="0" name=""/>
        <dsp:cNvSpPr/>
      </dsp:nvSpPr>
      <dsp:spPr>
        <a:xfrm>
          <a:off x="5257578" y="1104650"/>
          <a:ext cx="622529" cy="6225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4CFE12-537B-43A0-867B-8416C352FA12}">
      <dsp:nvSpPr>
        <dsp:cNvPr id="0" name=""/>
        <dsp:cNvSpPr/>
      </dsp:nvSpPr>
      <dsp:spPr>
        <a:xfrm>
          <a:off x="4877143" y="2007944"/>
          <a:ext cx="1383398" cy="968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Therapeutic level- both disease level and prognostic level</a:t>
          </a:r>
        </a:p>
      </dsp:txBody>
      <dsp:txXfrm>
        <a:off x="4877143" y="2007944"/>
        <a:ext cx="1383398" cy="968378"/>
      </dsp:txXfrm>
    </dsp:sp>
    <dsp:sp modelId="{BC913A18-4EB7-4A27-BB9B-ABAA9986DB7E}">
      <dsp:nvSpPr>
        <dsp:cNvPr id="0" name=""/>
        <dsp:cNvSpPr/>
      </dsp:nvSpPr>
      <dsp:spPr>
        <a:xfrm>
          <a:off x="6883071" y="1104650"/>
          <a:ext cx="622529" cy="6225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A9C172-0606-4883-A6FA-B19A6D8CCBBF}">
      <dsp:nvSpPr>
        <dsp:cNvPr id="0" name=""/>
        <dsp:cNvSpPr/>
      </dsp:nvSpPr>
      <dsp:spPr>
        <a:xfrm>
          <a:off x="6502637" y="2007944"/>
          <a:ext cx="1383398" cy="968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Using anatomical diagrams, and clinical pictures</a:t>
          </a:r>
        </a:p>
      </dsp:txBody>
      <dsp:txXfrm>
        <a:off x="6502637" y="2007944"/>
        <a:ext cx="1383398" cy="9683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7B646-9C49-4D90-9A65-1D318934625D}">
      <dsp:nvSpPr>
        <dsp:cNvPr id="0" name=""/>
        <dsp:cNvSpPr/>
      </dsp:nvSpPr>
      <dsp:spPr>
        <a:xfrm>
          <a:off x="0" y="2945"/>
          <a:ext cx="4885203" cy="125355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F8CCC70-2E0A-4F42-9B15-8B97E8BA38E0}">
      <dsp:nvSpPr>
        <dsp:cNvPr id="0" name=""/>
        <dsp:cNvSpPr/>
      </dsp:nvSpPr>
      <dsp:spPr>
        <a:xfrm>
          <a:off x="379199" y="284995"/>
          <a:ext cx="690128" cy="6894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BE4D86B-3D2A-4A96-A26B-D8696EF52902}">
      <dsp:nvSpPr>
        <dsp:cNvPr id="0" name=""/>
        <dsp:cNvSpPr/>
      </dsp:nvSpPr>
      <dsp:spPr>
        <a:xfrm>
          <a:off x="1448528" y="2945"/>
          <a:ext cx="3063184" cy="1254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97" tIns="132797" rIns="132797" bIns="132797"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Using the diagrams and pictures- name of different remedies having action on same organs can be stuck by the students </a:t>
          </a:r>
        </a:p>
      </dsp:txBody>
      <dsp:txXfrm>
        <a:off x="1448528" y="2945"/>
        <a:ext cx="3063184" cy="1254778"/>
      </dsp:txXfrm>
    </dsp:sp>
    <dsp:sp modelId="{C8288CF3-CDB2-417A-9016-02748E0735D4}">
      <dsp:nvSpPr>
        <dsp:cNvPr id="0" name=""/>
        <dsp:cNvSpPr/>
      </dsp:nvSpPr>
      <dsp:spPr>
        <a:xfrm>
          <a:off x="0" y="1544530"/>
          <a:ext cx="4885203" cy="12535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F9AEE23-DCBD-4F8C-9E80-D5C86A37CDF8}">
      <dsp:nvSpPr>
        <dsp:cNvPr id="0" name=""/>
        <dsp:cNvSpPr/>
      </dsp:nvSpPr>
      <dsp:spPr>
        <a:xfrm>
          <a:off x="379199" y="1826580"/>
          <a:ext cx="690128" cy="6894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E373805-8BAB-4908-975C-580CA291AA25}">
      <dsp:nvSpPr>
        <dsp:cNvPr id="0" name=""/>
        <dsp:cNvSpPr/>
      </dsp:nvSpPr>
      <dsp:spPr>
        <a:xfrm>
          <a:off x="1448528" y="1544530"/>
          <a:ext cx="3063184" cy="1254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97" tIns="132797" rIns="132797" bIns="132797"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Also remedies with similar mode of action can be depicted</a:t>
          </a:r>
        </a:p>
      </dsp:txBody>
      <dsp:txXfrm>
        <a:off x="1448528" y="1544530"/>
        <a:ext cx="3063184" cy="1254778"/>
      </dsp:txXfrm>
    </dsp:sp>
    <dsp:sp modelId="{843E47F1-DA76-41BB-8505-7BAC76797E5D}">
      <dsp:nvSpPr>
        <dsp:cNvPr id="0" name=""/>
        <dsp:cNvSpPr/>
      </dsp:nvSpPr>
      <dsp:spPr>
        <a:xfrm>
          <a:off x="0" y="3086116"/>
          <a:ext cx="4885203" cy="125355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C64519-920F-421B-B295-F4489124924A}">
      <dsp:nvSpPr>
        <dsp:cNvPr id="0" name=""/>
        <dsp:cNvSpPr/>
      </dsp:nvSpPr>
      <dsp:spPr>
        <a:xfrm>
          <a:off x="379199" y="3368165"/>
          <a:ext cx="690128" cy="6894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6FF6A6A-6813-46E9-AA84-B6D1DE635629}">
      <dsp:nvSpPr>
        <dsp:cNvPr id="0" name=""/>
        <dsp:cNvSpPr/>
      </dsp:nvSpPr>
      <dsp:spPr>
        <a:xfrm>
          <a:off x="1448528" y="3086116"/>
          <a:ext cx="3063184" cy="1254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97" tIns="132797" rIns="132797" bIns="132797"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Using charts</a:t>
          </a:r>
        </a:p>
      </dsp:txBody>
      <dsp:txXfrm>
        <a:off x="1448528" y="3086116"/>
        <a:ext cx="3063184" cy="1254778"/>
      </dsp:txXfrm>
    </dsp:sp>
    <dsp:sp modelId="{7D8E53B0-95CE-4727-A6C1-6E9EF42E8DE2}">
      <dsp:nvSpPr>
        <dsp:cNvPr id="0" name=""/>
        <dsp:cNvSpPr/>
      </dsp:nvSpPr>
      <dsp:spPr>
        <a:xfrm>
          <a:off x="0" y="4627701"/>
          <a:ext cx="4885203" cy="125355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60561EF-B64C-4801-83C7-CDF76E2E7874}">
      <dsp:nvSpPr>
        <dsp:cNvPr id="0" name=""/>
        <dsp:cNvSpPr/>
      </dsp:nvSpPr>
      <dsp:spPr>
        <a:xfrm>
          <a:off x="379199" y="4909751"/>
          <a:ext cx="690128" cy="6894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5DB190B-C3BD-48D8-A7B4-7C146776FE35}">
      <dsp:nvSpPr>
        <dsp:cNvPr id="0" name=""/>
        <dsp:cNvSpPr/>
      </dsp:nvSpPr>
      <dsp:spPr>
        <a:xfrm>
          <a:off x="1448528" y="4627701"/>
          <a:ext cx="3063184" cy="1254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97" tIns="132797" rIns="132797" bIns="132797"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Using computers and soft wares</a:t>
          </a:r>
        </a:p>
      </dsp:txBody>
      <dsp:txXfrm>
        <a:off x="1448528" y="4627701"/>
        <a:ext cx="3063184" cy="12547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9F1D3-0576-4529-970A-DDECC231C901}">
      <dsp:nvSpPr>
        <dsp:cNvPr id="0" name=""/>
        <dsp:cNvSpPr/>
      </dsp:nvSpPr>
      <dsp:spPr>
        <a:xfrm>
          <a:off x="0" y="2442"/>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B2D8E00-184F-48DD-AF39-554AAACF4A4D}">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5DBA629-8EB1-431C-ACF4-D5D3B00DB74A}">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Pains- Chamomilla, Coffea, Ignatia, Ac. Nit</a:t>
          </a:r>
        </a:p>
      </dsp:txBody>
      <dsp:txXfrm>
        <a:off x="1429899" y="2442"/>
        <a:ext cx="3455303" cy="1238008"/>
      </dsp:txXfrm>
    </dsp:sp>
    <dsp:sp modelId="{A9848F97-4358-47AE-B3D3-D21196B72010}">
      <dsp:nvSpPr>
        <dsp:cNvPr id="0" name=""/>
        <dsp:cNvSpPr/>
      </dsp:nvSpPr>
      <dsp:spPr>
        <a:xfrm>
          <a:off x="0" y="1549953"/>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50A61E4-E4B5-4883-9FCE-4012CFD15489}">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D433A58-B704-4BD2-B21C-1AE79B73D715}">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Painlessness- Opium, Stramonium</a:t>
          </a:r>
        </a:p>
      </dsp:txBody>
      <dsp:txXfrm>
        <a:off x="1429899" y="1549953"/>
        <a:ext cx="3455303" cy="1238008"/>
      </dsp:txXfrm>
    </dsp:sp>
    <dsp:sp modelId="{CFC43853-2CFA-419A-B905-77799D2AECC5}">
      <dsp:nvSpPr>
        <dsp:cNvPr id="0" name=""/>
        <dsp:cNvSpPr/>
      </dsp:nvSpPr>
      <dsp:spPr>
        <a:xfrm>
          <a:off x="0" y="309746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FDCD5EB-3A11-426F-B0C5-C382160BCF18}">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C956557-B974-43C7-82EC-C2B7EC75720C}">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Yellow discharges- Merc sol, Hep. Sulph, Puls</a:t>
          </a:r>
        </a:p>
      </dsp:txBody>
      <dsp:txXfrm>
        <a:off x="1429899" y="3097464"/>
        <a:ext cx="3455303" cy="1238008"/>
      </dsp:txXfrm>
    </dsp:sp>
    <dsp:sp modelId="{426AB672-F6B8-4D48-94FD-D6400DD61D09}">
      <dsp:nvSpPr>
        <dsp:cNvPr id="0" name=""/>
        <dsp:cNvSpPr/>
      </dsp:nvSpPr>
      <dsp:spPr>
        <a:xfrm>
          <a:off x="0" y="464497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6DE2EB9-F13D-4A83-A76D-58F41DDB7943}">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0A8C79D-0301-4F7A-AC43-EB4EBB63AD7A}">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Green discharges- Kali bich, Stannum, Puls</a:t>
          </a:r>
        </a:p>
      </dsp:txBody>
      <dsp:txXfrm>
        <a:off x="1429899" y="4644974"/>
        <a:ext cx="3455303" cy="123800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13-Aug-19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13-Aug-19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13-Aug-19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13-Aug-19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13-Aug-19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13-Aug-19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13-Aug-19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13-Aug-19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 xmlns:a16="http://schemas.microsoft.com/office/drawing/2014/main" id="{C5A92710-58AF-4E7A-A4AE-E60329FBD147}"/>
              </a:ext>
            </a:extLst>
          </p:cNvPr>
          <p:cNvSpPr>
            <a:spLocks noGrp="1"/>
          </p:cNvSpPr>
          <p:nvPr>
            <p:ph type="title"/>
          </p:nvPr>
        </p:nvSpPr>
        <p:spPr>
          <a:xfrm>
            <a:off x="2284026" y="2043663"/>
            <a:ext cx="4578895" cy="2031055"/>
          </a:xfrm>
        </p:spPr>
        <p:txBody>
          <a:bodyPr vert="horz" lIns="91440" tIns="45720" rIns="91440" bIns="45720" rtlCol="0" anchor="b">
            <a:normAutofit fontScale="90000"/>
          </a:bodyPr>
          <a:lstStyle/>
          <a:p>
            <a:pPr algn="ctr" defTabSz="914400"/>
            <a:r>
              <a:rPr lang="en-US" sz="5100" kern="1200" dirty="0">
                <a:solidFill>
                  <a:srgbClr val="FFFFFF"/>
                </a:solidFill>
                <a:latin typeface="+mj-lt"/>
                <a:ea typeface="+mj-ea"/>
                <a:cs typeface="+mj-cs"/>
              </a:rPr>
              <a:t>Comparative Materia </a:t>
            </a:r>
            <a:r>
              <a:rPr lang="en-US" sz="5100" kern="1200" dirty="0" err="1">
                <a:solidFill>
                  <a:srgbClr val="FFFFFF"/>
                </a:solidFill>
                <a:latin typeface="+mj-lt"/>
                <a:ea typeface="+mj-ea"/>
                <a:cs typeface="+mj-cs"/>
              </a:rPr>
              <a:t>Medica</a:t>
            </a:r>
            <a:endParaRPr lang="en-US" sz="5100" kern="1200" dirty="0">
              <a:solidFill>
                <a:srgbClr val="FFFFFF"/>
              </a:solidFill>
              <a:latin typeface="+mj-lt"/>
              <a:ea typeface="+mj-ea"/>
              <a:cs typeface="+mj-cs"/>
            </a:endParaRPr>
          </a:p>
        </p:txBody>
      </p:sp>
      <p:sp>
        <p:nvSpPr>
          <p:cNvPr id="5" name="Text Placeholder 4">
            <a:extLst>
              <a:ext uri="{FF2B5EF4-FFF2-40B4-BE49-F238E27FC236}">
                <a16:creationId xmlns="" xmlns:a16="http://schemas.microsoft.com/office/drawing/2014/main" id="{8E4AECEF-6D78-4641-9319-B90E4422A014}"/>
              </a:ext>
            </a:extLst>
          </p:cNvPr>
          <p:cNvSpPr>
            <a:spLocks noGrp="1"/>
          </p:cNvSpPr>
          <p:nvPr>
            <p:ph type="body" idx="1"/>
          </p:nvPr>
        </p:nvSpPr>
        <p:spPr>
          <a:xfrm>
            <a:off x="2284026" y="4074718"/>
            <a:ext cx="4578895" cy="682079"/>
          </a:xfrm>
        </p:spPr>
        <p:txBody>
          <a:bodyPr vert="horz" lIns="91440" tIns="45720" rIns="91440" bIns="45720" rtlCol="0">
            <a:normAutofit lnSpcReduction="10000"/>
          </a:bodyPr>
          <a:lstStyle/>
          <a:p>
            <a:pPr algn="ctr" defTabSz="914400">
              <a:spcBef>
                <a:spcPts val="1000"/>
              </a:spcBef>
            </a:pPr>
            <a:r>
              <a:rPr lang="en-US" sz="2000" kern="1200" dirty="0">
                <a:solidFill>
                  <a:srgbClr val="FFFFFF"/>
                </a:solidFill>
                <a:latin typeface="+mn-lt"/>
                <a:ea typeface="+mn-ea"/>
                <a:cs typeface="+mn-cs"/>
              </a:rPr>
              <a:t>                                                 </a:t>
            </a:r>
            <a:r>
              <a:rPr lang="en-US" sz="2000" kern="1200" dirty="0">
                <a:solidFill>
                  <a:srgbClr val="FFC000"/>
                </a:solidFill>
                <a:latin typeface="+mn-lt"/>
                <a:ea typeface="+mn-ea"/>
                <a:cs typeface="+mn-cs"/>
              </a:rPr>
              <a:t>An overview</a:t>
            </a:r>
          </a:p>
        </p:txBody>
      </p:sp>
      <p:sp>
        <p:nvSpPr>
          <p:cNvPr id="8" name="TextBox 7"/>
          <p:cNvSpPr txBox="1"/>
          <p:nvPr/>
        </p:nvSpPr>
        <p:spPr>
          <a:xfrm>
            <a:off x="5562600" y="5410200"/>
            <a:ext cx="3429000" cy="1200329"/>
          </a:xfrm>
          <a:prstGeom prst="rect">
            <a:avLst/>
          </a:prstGeom>
          <a:noFill/>
        </p:spPr>
        <p:txBody>
          <a:bodyPr wrap="square" rtlCol="0">
            <a:spAutoFit/>
          </a:bodyPr>
          <a:lstStyle/>
          <a:p>
            <a:pPr algn="r"/>
            <a:r>
              <a:rPr lang="en-US" b="1" dirty="0" smtClean="0">
                <a:solidFill>
                  <a:srgbClr val="002060"/>
                </a:solidFill>
                <a:latin typeface="Arial Rounded MT Bold" pitchFamily="34" charset="0"/>
              </a:rPr>
              <a:t>Dr. P.R.SAIJI</a:t>
            </a:r>
          </a:p>
          <a:p>
            <a:pPr algn="r"/>
            <a:r>
              <a:rPr lang="en-US" b="1" dirty="0" smtClean="0">
                <a:solidFill>
                  <a:srgbClr val="002060"/>
                </a:solidFill>
                <a:latin typeface="Arial Rounded MT Bold" pitchFamily="34" charset="0"/>
              </a:rPr>
              <a:t>ASSOCIATE PROFESSOR</a:t>
            </a:r>
          </a:p>
          <a:p>
            <a:pPr algn="r"/>
            <a:r>
              <a:rPr lang="en-US" b="1" dirty="0" smtClean="0">
                <a:solidFill>
                  <a:srgbClr val="002060"/>
                </a:solidFill>
                <a:latin typeface="Arial Rounded MT Bold" pitchFamily="34" charset="0"/>
              </a:rPr>
              <a:t>DEPT OF MATERIA MEDICA </a:t>
            </a:r>
          </a:p>
          <a:p>
            <a:endParaRPr lang="en-US" dirty="0"/>
          </a:p>
        </p:txBody>
      </p:sp>
    </p:spTree>
    <p:extLst>
      <p:ext uri="{BB962C8B-B14F-4D97-AF65-F5344CB8AC3E}">
        <p14:creationId xmlns="" xmlns:p14="http://schemas.microsoft.com/office/powerpoint/2010/main" val="277350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8E89D5E-1885-4160-AC77-CC471DD1D0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3616D51-2AEB-4930-85B2-B7EEEE203A1D}"/>
              </a:ext>
            </a:extLst>
          </p:cNvPr>
          <p:cNvSpPr>
            <a:spLocks noGrp="1"/>
          </p:cNvSpPr>
          <p:nvPr>
            <p:ph type="title"/>
          </p:nvPr>
        </p:nvSpPr>
        <p:spPr>
          <a:xfrm>
            <a:off x="707457" y="712269"/>
            <a:ext cx="2528249" cy="5502264"/>
          </a:xfrm>
        </p:spPr>
        <p:txBody>
          <a:bodyPr>
            <a:normAutofit/>
          </a:bodyPr>
          <a:lstStyle/>
          <a:p>
            <a:r>
              <a:rPr lang="en-US" dirty="0">
                <a:solidFill>
                  <a:srgbClr val="FFFFFF"/>
                </a:solidFill>
              </a:rPr>
              <a:t>Different levels of doing Comparison</a:t>
            </a:r>
          </a:p>
        </p:txBody>
      </p:sp>
      <p:graphicFrame>
        <p:nvGraphicFramePr>
          <p:cNvPr id="5" name="Content Placeholder 2">
            <a:extLst>
              <a:ext uri="{FF2B5EF4-FFF2-40B4-BE49-F238E27FC236}">
                <a16:creationId xmlns="" xmlns:a16="http://schemas.microsoft.com/office/drawing/2014/main" id="{02013A0B-F391-47F6-B72C-3B6AEAC72489}"/>
              </a:ext>
            </a:extLst>
          </p:cNvPr>
          <p:cNvGraphicFramePr>
            <a:graphicFrameLocks noGrp="1"/>
          </p:cNvGraphicFramePr>
          <p:nvPr>
            <p:ph idx="1"/>
            <p:extLst>
              <p:ext uri="{D42A27DB-BD31-4B8C-83A1-F6EECF244321}">
                <p14:modId xmlns="" xmlns:p14="http://schemas.microsoft.com/office/powerpoint/2010/main" val="1875313767"/>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a:extLst>
              <a:ext uri="{FF2B5EF4-FFF2-40B4-BE49-F238E27FC236}">
                <a16:creationId xmlns="" xmlns:a16="http://schemas.microsoft.com/office/drawing/2014/main" id="{550D2BD1-98F9-412D-905B-3A843EF4078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5699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E4505C23-674B-4195-81D6-0C127FEAE3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17775F6-11D5-4EA8-BEDB-15122E947789}"/>
              </a:ext>
            </a:extLst>
          </p:cNvPr>
          <p:cNvSpPr>
            <a:spLocks noGrp="1"/>
          </p:cNvSpPr>
          <p:nvPr>
            <p:ph type="title"/>
          </p:nvPr>
        </p:nvSpPr>
        <p:spPr>
          <a:xfrm>
            <a:off x="628650" y="5529884"/>
            <a:ext cx="5789535" cy="1096331"/>
          </a:xfrm>
        </p:spPr>
        <p:txBody>
          <a:bodyPr>
            <a:normAutofit fontScale="90000"/>
          </a:bodyPr>
          <a:lstStyle/>
          <a:p>
            <a:r>
              <a:rPr lang="en-US"/>
              <a:t>Different levels of Comparison</a:t>
            </a:r>
          </a:p>
        </p:txBody>
      </p:sp>
      <p:graphicFrame>
        <p:nvGraphicFramePr>
          <p:cNvPr id="5" name="Content Placeholder 2">
            <a:extLst>
              <a:ext uri="{FF2B5EF4-FFF2-40B4-BE49-F238E27FC236}">
                <a16:creationId xmlns="" xmlns:a16="http://schemas.microsoft.com/office/drawing/2014/main" id="{29109E24-0F85-4789-AF89-0D1B75409EDA}"/>
              </a:ext>
            </a:extLst>
          </p:cNvPr>
          <p:cNvGraphicFramePr>
            <a:graphicFrameLocks noGrp="1"/>
          </p:cNvGraphicFramePr>
          <p:nvPr>
            <p:ph idx="1"/>
            <p:extLst>
              <p:ext uri="{D42A27DB-BD31-4B8C-83A1-F6EECF244321}">
                <p14:modId xmlns="" xmlns:p14="http://schemas.microsoft.com/office/powerpoint/2010/main" val="1589592056"/>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reeform: Shape 11">
            <a:extLst>
              <a:ext uri="{FF2B5EF4-FFF2-40B4-BE49-F238E27FC236}">
                <a16:creationId xmlns="" xmlns:a16="http://schemas.microsoft.com/office/drawing/2014/main" id="{65C9B8F0-FF66-4C15-BD05-E86B87331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 xmlns:p14="http://schemas.microsoft.com/office/powerpoint/2010/main" val="156738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99AE2756-0FC4-4155-83E7-58AAAB63E75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247AB924-1B87-43FC-B7C7-B112D5C51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BAF89B3-7087-48E2-B505-8E329D48EB62}"/>
              </a:ext>
            </a:extLst>
          </p:cNvPr>
          <p:cNvSpPr>
            <a:spLocks noGrp="1"/>
          </p:cNvSpPr>
          <p:nvPr>
            <p:ph type="title"/>
          </p:nvPr>
        </p:nvSpPr>
        <p:spPr>
          <a:xfrm>
            <a:off x="395653" y="4756638"/>
            <a:ext cx="8354891" cy="930447"/>
          </a:xfrm>
        </p:spPr>
        <p:txBody>
          <a:bodyPr vert="horz" lIns="91440" tIns="45720" rIns="91440" bIns="45720" rtlCol="0" anchor="b">
            <a:normAutofit fontScale="90000"/>
          </a:bodyPr>
          <a:lstStyle/>
          <a:p>
            <a:pPr algn="ctr" defTabSz="914400"/>
            <a:r>
              <a:rPr lang="en-US" sz="4700">
                <a:solidFill>
                  <a:srgbClr val="FFFFFF"/>
                </a:solidFill>
              </a:rPr>
              <a:t>Comparison based on pictures</a:t>
            </a:r>
          </a:p>
        </p:txBody>
      </p:sp>
      <p:pic>
        <p:nvPicPr>
          <p:cNvPr id="5" name="Content Placeholder 4">
            <a:extLst>
              <a:ext uri="{FF2B5EF4-FFF2-40B4-BE49-F238E27FC236}">
                <a16:creationId xmlns="" xmlns:a16="http://schemas.microsoft.com/office/drawing/2014/main" id="{D7A061B3-27EB-4F0C-99BB-B76E462293CB}"/>
              </a:ext>
            </a:extLst>
          </p:cNvPr>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r="574" b="1"/>
          <a:stretch/>
        </p:blipFill>
        <p:spPr>
          <a:xfrm>
            <a:off x="6337293" y="1294740"/>
            <a:ext cx="2567937" cy="2068246"/>
          </a:xfrm>
          <a:prstGeom prst="rect">
            <a:avLst/>
          </a:prstGeom>
        </p:spPr>
      </p:pic>
      <p:pic>
        <p:nvPicPr>
          <p:cNvPr id="7" name="Picture 6" descr="A picture containing clothing&#10;&#10;Description generated with high confidence">
            <a:extLst>
              <a:ext uri="{FF2B5EF4-FFF2-40B4-BE49-F238E27FC236}">
                <a16:creationId xmlns="" xmlns:a16="http://schemas.microsoft.com/office/drawing/2014/main" id="{2AF14AA6-F6C1-4F15-BE82-187F9916B541}"/>
              </a:ext>
            </a:extLst>
          </p:cNvPr>
          <p:cNvPicPr>
            <a:picLocks noChangeAspect="1"/>
          </p:cNvPicPr>
          <p:nvPr/>
        </p:nvPicPr>
        <p:blipFill rotWithShape="1">
          <a:blip r:embed="rId3">
            <a:extLst>
              <a:ext uri="{28A0092B-C50C-407E-A947-70E740481C1C}">
                <a14:useLocalDpi xmlns="" xmlns:a14="http://schemas.microsoft.com/office/drawing/2010/main" val="0"/>
              </a:ext>
            </a:extLst>
          </a:blip>
          <a:srcRect r="3" b="1422"/>
          <a:stretch/>
        </p:blipFill>
        <p:spPr>
          <a:xfrm>
            <a:off x="240030" y="1463835"/>
            <a:ext cx="2569206" cy="1685428"/>
          </a:xfrm>
          <a:prstGeom prst="rect">
            <a:avLst/>
          </a:prstGeom>
        </p:spPr>
      </p:pic>
      <p:pic>
        <p:nvPicPr>
          <p:cNvPr id="9" name="Picture 8" descr="A picture containing food, cake&#10;&#10;Description generated with high confidence">
            <a:extLst>
              <a:ext uri="{FF2B5EF4-FFF2-40B4-BE49-F238E27FC236}">
                <a16:creationId xmlns="" xmlns:a16="http://schemas.microsoft.com/office/drawing/2014/main" id="{3CD3DF12-7711-4DE9-A236-FE572BBD205E}"/>
              </a:ext>
            </a:extLst>
          </p:cNvPr>
          <p:cNvPicPr>
            <a:picLocks noChangeAspect="1"/>
          </p:cNvPicPr>
          <p:nvPr/>
        </p:nvPicPr>
        <p:blipFill rotWithShape="1">
          <a:blip r:embed="rId4">
            <a:extLst>
              <a:ext uri="{28A0092B-C50C-407E-A947-70E740481C1C}">
                <a14:useLocalDpi xmlns="" xmlns:a14="http://schemas.microsoft.com/office/drawing/2010/main" val="0"/>
              </a:ext>
            </a:extLst>
          </a:blip>
          <a:srcRect l="21801" r="34611"/>
          <a:stretch/>
        </p:blipFill>
        <p:spPr>
          <a:xfrm>
            <a:off x="3289296" y="762957"/>
            <a:ext cx="2574993" cy="3087185"/>
          </a:xfrm>
          <a:prstGeom prst="rect">
            <a:avLst/>
          </a:prstGeom>
        </p:spPr>
      </p:pic>
      <p:cxnSp>
        <p:nvCxnSpPr>
          <p:cNvPr id="18" name="Straight Connector 17">
            <a:extLst>
              <a:ext uri="{FF2B5EF4-FFF2-40B4-BE49-F238E27FC236}">
                <a16:creationId xmlns="" xmlns:a16="http://schemas.microsoft.com/office/drawing/2014/main" id="{818DC98F-4057-4645-B948-F604F39A9C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DAD2B705-4A9B-408D-AA80-4F41045E09D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8864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map&#10;&#10;Description generated with very high confidence">
            <a:extLst>
              <a:ext uri="{FF2B5EF4-FFF2-40B4-BE49-F238E27FC236}">
                <a16:creationId xmlns="" xmlns:a16="http://schemas.microsoft.com/office/drawing/2014/main" id="{003352D0-EEA0-49B2-B249-4569E374853F}"/>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981200" y="0"/>
            <a:ext cx="5715000" cy="6629400"/>
          </a:xfrm>
          <a:prstGeom prst="rect">
            <a:avLst/>
          </a:prstGeom>
        </p:spPr>
      </p:pic>
    </p:spTree>
    <p:extLst>
      <p:ext uri="{BB962C8B-B14F-4D97-AF65-F5344CB8AC3E}">
        <p14:creationId xmlns="" xmlns:p14="http://schemas.microsoft.com/office/powerpoint/2010/main" val="263159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F2F2D71D-01DD-4A7F-8F7A-11796666C415}"/>
              </a:ext>
            </a:extLst>
          </p:cNvPr>
          <p:cNvSpPr>
            <a:spLocks noGrp="1"/>
          </p:cNvSpPr>
          <p:nvPr>
            <p:ph type="title"/>
          </p:nvPr>
        </p:nvSpPr>
        <p:spPr>
          <a:xfrm>
            <a:off x="647271" y="1012004"/>
            <a:ext cx="2562119" cy="4795408"/>
          </a:xfrm>
        </p:spPr>
        <p:txBody>
          <a:bodyPr>
            <a:normAutofit/>
          </a:bodyPr>
          <a:lstStyle/>
          <a:p>
            <a:r>
              <a:rPr lang="en-US">
                <a:solidFill>
                  <a:srgbClr val="FFFFFF"/>
                </a:solidFill>
              </a:rPr>
              <a:t>How to do comparison</a:t>
            </a:r>
          </a:p>
        </p:txBody>
      </p:sp>
      <p:graphicFrame>
        <p:nvGraphicFramePr>
          <p:cNvPr id="5" name="Content Placeholder 2">
            <a:extLst>
              <a:ext uri="{FF2B5EF4-FFF2-40B4-BE49-F238E27FC236}">
                <a16:creationId xmlns="" xmlns:a16="http://schemas.microsoft.com/office/drawing/2014/main" id="{9E39DB3B-D3F5-457E-9868-F9F26D1EB529}"/>
              </a:ext>
            </a:extLst>
          </p:cNvPr>
          <p:cNvGraphicFramePr>
            <a:graphicFrameLocks noGrp="1"/>
          </p:cNvGraphicFramePr>
          <p:nvPr>
            <p:ph idx="1"/>
            <p:extLst>
              <p:ext uri="{D42A27DB-BD31-4B8C-83A1-F6EECF244321}">
                <p14:modId xmlns="" xmlns:p14="http://schemas.microsoft.com/office/powerpoint/2010/main" val="237145270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23451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833BB81C-C66C-4F6E-B121-3249F32BA62D}"/>
              </a:ext>
            </a:extLst>
          </p:cNvPr>
          <p:cNvSpPr>
            <a:spLocks noGrp="1"/>
          </p:cNvSpPr>
          <p:nvPr>
            <p:ph type="title"/>
          </p:nvPr>
        </p:nvSpPr>
        <p:spPr>
          <a:xfrm>
            <a:off x="647271" y="1012004"/>
            <a:ext cx="2562119" cy="4795408"/>
          </a:xfrm>
        </p:spPr>
        <p:txBody>
          <a:bodyPr>
            <a:normAutofit/>
          </a:bodyPr>
          <a:lstStyle/>
          <a:p>
            <a:r>
              <a:rPr lang="en-US">
                <a:solidFill>
                  <a:srgbClr val="FFFFFF"/>
                </a:solidFill>
              </a:rPr>
              <a:t>Symptomatic comparison eg</a:t>
            </a:r>
          </a:p>
        </p:txBody>
      </p:sp>
      <p:graphicFrame>
        <p:nvGraphicFramePr>
          <p:cNvPr id="13" name="Content Placeholder 2">
            <a:extLst>
              <a:ext uri="{FF2B5EF4-FFF2-40B4-BE49-F238E27FC236}">
                <a16:creationId xmlns="" xmlns:a16="http://schemas.microsoft.com/office/drawing/2014/main" id="{64EE1CB9-05CC-4D2F-868C-E7F644B776B4}"/>
              </a:ext>
            </a:extLst>
          </p:cNvPr>
          <p:cNvGraphicFramePr>
            <a:graphicFrameLocks noGrp="1"/>
          </p:cNvGraphicFramePr>
          <p:nvPr>
            <p:ph idx="1"/>
            <p:extLst>
              <p:ext uri="{D42A27DB-BD31-4B8C-83A1-F6EECF244321}">
                <p14:modId xmlns="" xmlns:p14="http://schemas.microsoft.com/office/powerpoint/2010/main" val="68506715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8100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0EEB0146-E158-4C20-B1E1-42FEB3ADA280}"/>
              </a:ext>
            </a:extLst>
          </p:cNvPr>
          <p:cNvSpPr>
            <a:spLocks noGrp="1"/>
          </p:cNvSpPr>
          <p:nvPr>
            <p:ph type="title"/>
          </p:nvPr>
        </p:nvSpPr>
        <p:spPr>
          <a:xfrm>
            <a:off x="647271" y="1012004"/>
            <a:ext cx="2562119" cy="4795408"/>
          </a:xfrm>
        </p:spPr>
        <p:txBody>
          <a:bodyPr>
            <a:normAutofit/>
          </a:bodyPr>
          <a:lstStyle/>
          <a:p>
            <a:r>
              <a:rPr lang="en-US">
                <a:solidFill>
                  <a:srgbClr val="FFFFFF"/>
                </a:solidFill>
              </a:rPr>
              <a:t>Clinical comparison</a:t>
            </a:r>
          </a:p>
        </p:txBody>
      </p:sp>
      <p:graphicFrame>
        <p:nvGraphicFramePr>
          <p:cNvPr id="5" name="Content Placeholder 2">
            <a:extLst>
              <a:ext uri="{FF2B5EF4-FFF2-40B4-BE49-F238E27FC236}">
                <a16:creationId xmlns="" xmlns:a16="http://schemas.microsoft.com/office/drawing/2014/main" id="{A93FF5F4-9A96-4EE8-AA26-22D8F9543E59}"/>
              </a:ext>
            </a:extLst>
          </p:cNvPr>
          <p:cNvGraphicFramePr>
            <a:graphicFrameLocks noGrp="1"/>
          </p:cNvGraphicFramePr>
          <p:nvPr>
            <p:ph idx="1"/>
            <p:extLst>
              <p:ext uri="{D42A27DB-BD31-4B8C-83A1-F6EECF244321}">
                <p14:modId xmlns="" xmlns:p14="http://schemas.microsoft.com/office/powerpoint/2010/main" val="218273593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8963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25373AE2-45C4-4BAF-B1A3-81F946780A01}"/>
              </a:ext>
            </a:extLst>
          </p:cNvPr>
          <p:cNvSpPr>
            <a:spLocks noGrp="1"/>
          </p:cNvSpPr>
          <p:nvPr>
            <p:ph type="title"/>
          </p:nvPr>
        </p:nvSpPr>
        <p:spPr>
          <a:xfrm>
            <a:off x="647271" y="1012004"/>
            <a:ext cx="2562119" cy="4795408"/>
          </a:xfrm>
        </p:spPr>
        <p:txBody>
          <a:bodyPr>
            <a:normAutofit/>
          </a:bodyPr>
          <a:lstStyle/>
          <a:p>
            <a:r>
              <a:rPr lang="en-US">
                <a:solidFill>
                  <a:srgbClr val="FFFFFF"/>
                </a:solidFill>
              </a:rPr>
              <a:t>Organ comparison</a:t>
            </a:r>
          </a:p>
        </p:txBody>
      </p:sp>
      <p:graphicFrame>
        <p:nvGraphicFramePr>
          <p:cNvPr id="5" name="Content Placeholder 2">
            <a:extLst>
              <a:ext uri="{FF2B5EF4-FFF2-40B4-BE49-F238E27FC236}">
                <a16:creationId xmlns="" xmlns:a16="http://schemas.microsoft.com/office/drawing/2014/main" id="{4E34C4A5-B0A6-42AC-8DCD-0E34FDA270FF}"/>
              </a:ext>
            </a:extLst>
          </p:cNvPr>
          <p:cNvGraphicFramePr>
            <a:graphicFrameLocks noGrp="1"/>
          </p:cNvGraphicFramePr>
          <p:nvPr>
            <p:ph idx="1"/>
            <p:extLst>
              <p:ext uri="{D42A27DB-BD31-4B8C-83A1-F6EECF244321}">
                <p14:modId xmlns="" xmlns:p14="http://schemas.microsoft.com/office/powerpoint/2010/main" val="96795887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3079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11DA704-6BF0-4279-B17E-21D7E806828B}"/>
              </a:ext>
            </a:extLst>
          </p:cNvPr>
          <p:cNvSpPr>
            <a:spLocks noGrp="1"/>
          </p:cNvSpPr>
          <p:nvPr>
            <p:ph type="title"/>
          </p:nvPr>
        </p:nvSpPr>
        <p:spPr>
          <a:xfrm>
            <a:off x="647271" y="1012004"/>
            <a:ext cx="2562119" cy="4795408"/>
          </a:xfrm>
        </p:spPr>
        <p:txBody>
          <a:bodyPr>
            <a:normAutofit/>
          </a:bodyPr>
          <a:lstStyle/>
          <a:p>
            <a:r>
              <a:rPr lang="en-US">
                <a:solidFill>
                  <a:srgbClr val="FFFFFF"/>
                </a:solidFill>
              </a:rPr>
              <a:t>Relationship comparison</a:t>
            </a:r>
            <a:br>
              <a:rPr lang="en-US">
                <a:solidFill>
                  <a:srgbClr val="FFFFFF"/>
                </a:solidFill>
              </a:rPr>
            </a:br>
            <a:endParaRPr lang="en-US">
              <a:solidFill>
                <a:srgbClr val="FFFFFF"/>
              </a:solidFill>
            </a:endParaRPr>
          </a:p>
        </p:txBody>
      </p:sp>
      <p:graphicFrame>
        <p:nvGraphicFramePr>
          <p:cNvPr id="5" name="Content Placeholder 2">
            <a:extLst>
              <a:ext uri="{FF2B5EF4-FFF2-40B4-BE49-F238E27FC236}">
                <a16:creationId xmlns="" xmlns:a16="http://schemas.microsoft.com/office/drawing/2014/main" id="{28C62DA5-B7F5-4FE0-88D7-013C785FB319}"/>
              </a:ext>
            </a:extLst>
          </p:cNvPr>
          <p:cNvGraphicFramePr>
            <a:graphicFrameLocks noGrp="1"/>
          </p:cNvGraphicFramePr>
          <p:nvPr>
            <p:ph idx="1"/>
            <p:extLst>
              <p:ext uri="{D42A27DB-BD31-4B8C-83A1-F6EECF244321}">
                <p14:modId xmlns="" xmlns:p14="http://schemas.microsoft.com/office/powerpoint/2010/main" val="358481422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2452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a:extLst>
              <a:ext uri="{FF2B5EF4-FFF2-40B4-BE49-F238E27FC236}">
                <a16:creationId xmlns="" xmlns:a16="http://schemas.microsoft.com/office/drawing/2014/main" id="{6042D22C-4FA1-411C-9682-7316D6B1A89E}"/>
              </a:ext>
            </a:extLst>
          </p:cNvPr>
          <p:cNvSpPr>
            <a:spLocks noGrp="1"/>
          </p:cNvSpPr>
          <p:nvPr>
            <p:ph type="title"/>
          </p:nvPr>
        </p:nvSpPr>
        <p:spPr>
          <a:xfrm>
            <a:off x="628650" y="4555055"/>
            <a:ext cx="5174047" cy="1723125"/>
          </a:xfrm>
        </p:spPr>
        <p:txBody>
          <a:bodyPr vert="horz" lIns="91440" tIns="45720" rIns="91440" bIns="45720" rtlCol="0" anchor="ctr">
            <a:normAutofit fontScale="90000"/>
          </a:bodyPr>
          <a:lstStyle/>
          <a:p>
            <a:pPr algn="r" defTabSz="914400"/>
            <a:r>
              <a:rPr lang="en-US" sz="5600" kern="1200">
                <a:solidFill>
                  <a:schemeClr val="tx1"/>
                </a:solidFill>
                <a:latin typeface="+mj-lt"/>
                <a:ea typeface="+mj-ea"/>
                <a:cs typeface="+mj-cs"/>
              </a:rPr>
              <a:t>Based on repertory</a:t>
            </a:r>
          </a:p>
        </p:txBody>
      </p:sp>
      <p:sp>
        <p:nvSpPr>
          <p:cNvPr id="3" name="Content Placeholder 2">
            <a:extLst>
              <a:ext uri="{FF2B5EF4-FFF2-40B4-BE49-F238E27FC236}">
                <a16:creationId xmlns="" xmlns:a16="http://schemas.microsoft.com/office/drawing/2014/main" id="{A4ABB0C0-FE2F-435B-8353-106CDEADDB2A}"/>
              </a:ext>
            </a:extLst>
          </p:cNvPr>
          <p:cNvSpPr>
            <a:spLocks noGrp="1"/>
          </p:cNvSpPr>
          <p:nvPr>
            <p:ph idx="1"/>
          </p:nvPr>
        </p:nvSpPr>
        <p:spPr>
          <a:xfrm>
            <a:off x="6156968" y="4555055"/>
            <a:ext cx="2537450" cy="1723125"/>
          </a:xfrm>
        </p:spPr>
        <p:txBody>
          <a:bodyPr vert="horz" lIns="91440" tIns="45720" rIns="91440" bIns="45720" rtlCol="0" anchor="ctr">
            <a:noAutofit/>
          </a:bodyPr>
          <a:lstStyle/>
          <a:p>
            <a:pPr marL="0" indent="0" defTabSz="914400">
              <a:spcBef>
                <a:spcPts val="1000"/>
              </a:spcBef>
              <a:buNone/>
            </a:pPr>
            <a:r>
              <a:rPr lang="en-US" sz="2400" kern="1200" dirty="0">
                <a:solidFill>
                  <a:schemeClr val="tx1"/>
                </a:solidFill>
                <a:latin typeface="+mn-lt"/>
                <a:ea typeface="+mn-ea"/>
                <a:cs typeface="+mn-cs"/>
              </a:rPr>
              <a:t>Converting symptom into </a:t>
            </a:r>
            <a:r>
              <a:rPr lang="en-US" sz="2400" i="1" kern="1200" dirty="0">
                <a:solidFill>
                  <a:schemeClr val="tx1"/>
                </a:solidFill>
                <a:latin typeface="+mn-lt"/>
                <a:ea typeface="+mn-ea"/>
                <a:cs typeface="+mn-cs"/>
              </a:rPr>
              <a:t>rubrics and comparing with the different remedies mentioned in the rubrics</a:t>
            </a:r>
          </a:p>
        </p:txBody>
      </p:sp>
      <p:sp>
        <p:nvSpPr>
          <p:cNvPr id="10" name="Oval 9">
            <a:extLst>
              <a:ext uri="{FF2B5EF4-FFF2-40B4-BE49-F238E27FC236}">
                <a16:creationId xmlns="" xmlns:a16="http://schemas.microsoft.com/office/drawing/2014/main" id="{6437D937-A7F1-4011-92B4-328E5BE1B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2" name="Oval 11">
            <a:extLst>
              <a:ext uri="{FF2B5EF4-FFF2-40B4-BE49-F238E27FC236}">
                <a16:creationId xmlns="" xmlns:a16="http://schemas.microsoft.com/office/drawing/2014/main" id="{B672F332-AF08-46C6-94F0-77684310D7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4" name="Oval 13">
            <a:extLst>
              <a:ext uri="{FF2B5EF4-FFF2-40B4-BE49-F238E27FC236}">
                <a16:creationId xmlns="" xmlns:a16="http://schemas.microsoft.com/office/drawing/2014/main" id="{34244EF8-D73A-40E1-BE73-D46E6B4B04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6" name="Freeform: Shape 15">
            <a:extLst>
              <a:ext uri="{FF2B5EF4-FFF2-40B4-BE49-F238E27FC236}">
                <a16:creationId xmlns="" xmlns:a16="http://schemas.microsoft.com/office/drawing/2014/main" id="{AB84D7E8-4ECB-42D7-ADBF-01689B0F2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8" name="Straight Connector 17">
            <a:extLst>
              <a:ext uri="{FF2B5EF4-FFF2-40B4-BE49-F238E27FC236}">
                <a16:creationId xmlns=""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950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8E89D5E-1885-4160-AC77-CC471DD1D0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668D487-5A4B-4DC5-9EDA-80695C72AC43}"/>
              </a:ext>
            </a:extLst>
          </p:cNvPr>
          <p:cNvSpPr>
            <a:spLocks noGrp="1"/>
          </p:cNvSpPr>
          <p:nvPr>
            <p:ph type="title"/>
          </p:nvPr>
        </p:nvSpPr>
        <p:spPr>
          <a:xfrm>
            <a:off x="707457" y="712269"/>
            <a:ext cx="2528249" cy="5502264"/>
          </a:xfrm>
        </p:spPr>
        <p:txBody>
          <a:bodyPr>
            <a:normAutofit/>
          </a:bodyPr>
          <a:lstStyle/>
          <a:p>
            <a:r>
              <a:rPr lang="en-US">
                <a:solidFill>
                  <a:srgbClr val="FFFFFF"/>
                </a:solidFill>
              </a:rPr>
              <a:t>Comparative Materia Medica</a:t>
            </a:r>
          </a:p>
        </p:txBody>
      </p:sp>
      <p:graphicFrame>
        <p:nvGraphicFramePr>
          <p:cNvPr id="5" name="Content Placeholder 2">
            <a:extLst>
              <a:ext uri="{FF2B5EF4-FFF2-40B4-BE49-F238E27FC236}">
                <a16:creationId xmlns="" xmlns:a16="http://schemas.microsoft.com/office/drawing/2014/main" id="{40BA597E-1933-431B-A965-6C9A6B8FE2BB}"/>
              </a:ext>
            </a:extLst>
          </p:cNvPr>
          <p:cNvGraphicFramePr>
            <a:graphicFrameLocks noGrp="1"/>
          </p:cNvGraphicFramePr>
          <p:nvPr>
            <p:ph idx="1"/>
            <p:extLst>
              <p:ext uri="{D42A27DB-BD31-4B8C-83A1-F6EECF244321}">
                <p14:modId xmlns="" xmlns:p14="http://schemas.microsoft.com/office/powerpoint/2010/main" val="2454084230"/>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a:extLst>
              <a:ext uri="{FF2B5EF4-FFF2-40B4-BE49-F238E27FC236}">
                <a16:creationId xmlns="" xmlns:a16="http://schemas.microsoft.com/office/drawing/2014/main" id="{550D2BD1-98F9-412D-905B-3A843EF4078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1989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 xmlns:a16="http://schemas.microsoft.com/office/drawing/2014/main" id="{4D892F04-A33A-43C7-8EF1-C175AFFDF267}"/>
              </a:ext>
            </a:extLst>
          </p:cNvPr>
          <p:cNvSpPr>
            <a:spLocks noGrp="1"/>
          </p:cNvSpPr>
          <p:nvPr>
            <p:ph type="title"/>
          </p:nvPr>
        </p:nvSpPr>
        <p:spPr>
          <a:xfrm>
            <a:off x="581025" y="762000"/>
            <a:ext cx="2819400" cy="3340100"/>
          </a:xfrm>
        </p:spPr>
        <p:txBody>
          <a:bodyPr>
            <a:normAutofit/>
          </a:bodyPr>
          <a:lstStyle/>
          <a:p>
            <a:r>
              <a:rPr lang="en-US">
                <a:solidFill>
                  <a:srgbClr val="FFFFFF"/>
                </a:solidFill>
              </a:rPr>
              <a:t>Mode of action based</a:t>
            </a:r>
          </a:p>
        </p:txBody>
      </p:sp>
      <p:sp>
        <p:nvSpPr>
          <p:cNvPr id="3" name="Content Placeholder 2">
            <a:extLst>
              <a:ext uri="{FF2B5EF4-FFF2-40B4-BE49-F238E27FC236}">
                <a16:creationId xmlns="" xmlns:a16="http://schemas.microsoft.com/office/drawing/2014/main" id="{4AAF9786-F272-4F71-8D7A-93FDCBAE0395}"/>
              </a:ext>
            </a:extLst>
          </p:cNvPr>
          <p:cNvSpPr>
            <a:spLocks noGrp="1"/>
          </p:cNvSpPr>
          <p:nvPr>
            <p:ph idx="1"/>
          </p:nvPr>
        </p:nvSpPr>
        <p:spPr>
          <a:xfrm>
            <a:off x="5743577" y="795548"/>
            <a:ext cx="2819398" cy="5275603"/>
          </a:xfrm>
        </p:spPr>
        <p:txBody>
          <a:bodyPr anchor="ctr">
            <a:normAutofit/>
          </a:bodyPr>
          <a:lstStyle/>
          <a:p>
            <a:r>
              <a:rPr lang="en-US" sz="2400" dirty="0"/>
              <a:t>Inflammatory</a:t>
            </a:r>
          </a:p>
          <a:p>
            <a:r>
              <a:rPr lang="en-US" sz="2400" dirty="0"/>
              <a:t>Emetic</a:t>
            </a:r>
          </a:p>
          <a:p>
            <a:r>
              <a:rPr lang="en-US" sz="2400" dirty="0"/>
              <a:t>Convulsive</a:t>
            </a:r>
          </a:p>
          <a:p>
            <a:r>
              <a:rPr lang="en-US" sz="2400" dirty="0"/>
              <a:t>Excitatory and inhibitory</a:t>
            </a:r>
          </a:p>
        </p:txBody>
      </p:sp>
      <p:sp>
        <p:nvSpPr>
          <p:cNvPr id="12" name="Rectangle 11">
            <a:extLst>
              <a:ext uri="{FF2B5EF4-FFF2-40B4-BE49-F238E27FC236}">
                <a16:creationId xmlns=""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86711" y="450221"/>
            <a:ext cx="1586592"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Play">
            <a:extLst>
              <a:ext uri="{FF2B5EF4-FFF2-40B4-BE49-F238E27FC236}">
                <a16:creationId xmlns="" xmlns:a16="http://schemas.microsoft.com/office/drawing/2014/main" id="{4D5682D9-65DE-4169-AA07-F215049EF925}"/>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3857625" y="2715061"/>
            <a:ext cx="1428753" cy="1428753"/>
          </a:xfrm>
          <a:prstGeom prst="rect">
            <a:avLst/>
          </a:prstGeom>
        </p:spPr>
      </p:pic>
      <p:sp>
        <p:nvSpPr>
          <p:cNvPr id="14" name="Rectangle 13">
            <a:extLst>
              <a:ext uri="{FF2B5EF4-FFF2-40B4-BE49-F238E27FC236}">
                <a16:creationId xmlns=""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190" y="4521269"/>
            <a:ext cx="5023144"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Tree>
    <p:extLst>
      <p:ext uri="{BB962C8B-B14F-4D97-AF65-F5344CB8AC3E}">
        <p14:creationId xmlns="" xmlns:p14="http://schemas.microsoft.com/office/powerpoint/2010/main" val="2628733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06C53F66-482E-4A9B-9650-25D80912EDF4}"/>
              </a:ext>
            </a:extLst>
          </p:cNvPr>
          <p:cNvSpPr>
            <a:spLocks noGrp="1"/>
          </p:cNvSpPr>
          <p:nvPr>
            <p:ph type="title"/>
          </p:nvPr>
        </p:nvSpPr>
        <p:spPr>
          <a:xfrm>
            <a:off x="725214" y="1204108"/>
            <a:ext cx="2002054" cy="1781175"/>
          </a:xfrm>
        </p:spPr>
        <p:txBody>
          <a:bodyPr>
            <a:normAutofit/>
          </a:bodyPr>
          <a:lstStyle/>
          <a:p>
            <a:r>
              <a:rPr lang="en-US" sz="2800">
                <a:solidFill>
                  <a:srgbClr val="FFFFFF"/>
                </a:solidFill>
              </a:rPr>
              <a:t>Group or family based</a:t>
            </a:r>
          </a:p>
        </p:txBody>
      </p:sp>
      <p:graphicFrame>
        <p:nvGraphicFramePr>
          <p:cNvPr id="5" name="Content Placeholder 2">
            <a:extLst>
              <a:ext uri="{FF2B5EF4-FFF2-40B4-BE49-F238E27FC236}">
                <a16:creationId xmlns="" xmlns:a16="http://schemas.microsoft.com/office/drawing/2014/main" id="{90A7D440-3A0B-43DF-AD59-772DA3FC6E8A}"/>
              </a:ext>
            </a:extLst>
          </p:cNvPr>
          <p:cNvGraphicFramePr>
            <a:graphicFrameLocks noGrp="1"/>
          </p:cNvGraphicFramePr>
          <p:nvPr>
            <p:ph idx="1"/>
            <p:extLst>
              <p:ext uri="{D42A27DB-BD31-4B8C-83A1-F6EECF244321}">
                <p14:modId xmlns="" xmlns:p14="http://schemas.microsoft.com/office/powerpoint/2010/main" val="3100769698"/>
              </p:ext>
            </p:extLst>
          </p:nvPr>
        </p:nvGraphicFramePr>
        <p:xfrm>
          <a:off x="3496866" y="952500"/>
          <a:ext cx="517802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1445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 xmlns:a16="http://schemas.microsoft.com/office/drawing/2014/main" id="{E4505C23-674B-4195-81D6-0C127FEAE3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C1F405A-D324-4342-A7AC-C39A5F236F5F}"/>
              </a:ext>
            </a:extLst>
          </p:cNvPr>
          <p:cNvSpPr>
            <a:spLocks noGrp="1"/>
          </p:cNvSpPr>
          <p:nvPr>
            <p:ph type="title"/>
          </p:nvPr>
        </p:nvSpPr>
        <p:spPr>
          <a:xfrm>
            <a:off x="628650" y="5529884"/>
            <a:ext cx="5789535" cy="1096331"/>
          </a:xfrm>
        </p:spPr>
        <p:txBody>
          <a:bodyPr>
            <a:normAutofit fontScale="90000"/>
          </a:bodyPr>
          <a:lstStyle/>
          <a:p>
            <a:r>
              <a:rPr lang="en-US" b="1"/>
              <a:t>COMPARATIVE TYPE OF MM- Merits</a:t>
            </a:r>
            <a:endParaRPr lang="en-US"/>
          </a:p>
        </p:txBody>
      </p:sp>
      <p:graphicFrame>
        <p:nvGraphicFramePr>
          <p:cNvPr id="5" name="Content Placeholder 2">
            <a:extLst>
              <a:ext uri="{FF2B5EF4-FFF2-40B4-BE49-F238E27FC236}">
                <a16:creationId xmlns="" xmlns:a16="http://schemas.microsoft.com/office/drawing/2014/main" id="{263F726C-3108-4433-80E1-04C0F206770A}"/>
              </a:ext>
            </a:extLst>
          </p:cNvPr>
          <p:cNvGraphicFramePr>
            <a:graphicFrameLocks noGrp="1"/>
          </p:cNvGraphicFramePr>
          <p:nvPr>
            <p:ph idx="1"/>
            <p:extLst>
              <p:ext uri="{D42A27DB-BD31-4B8C-83A1-F6EECF244321}">
                <p14:modId xmlns="" xmlns:p14="http://schemas.microsoft.com/office/powerpoint/2010/main" val="22527871"/>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reeform: Shape 16">
            <a:extLst>
              <a:ext uri="{FF2B5EF4-FFF2-40B4-BE49-F238E27FC236}">
                <a16:creationId xmlns="" xmlns:a16="http://schemas.microsoft.com/office/drawing/2014/main" id="{65C9B8F0-FF66-4C15-BD05-E86B87331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 xmlns:p14="http://schemas.microsoft.com/office/powerpoint/2010/main" val="1771229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D860AF1B-525A-4239-A4CF-27265C2C33D2}"/>
              </a:ext>
            </a:extLst>
          </p:cNvPr>
          <p:cNvSpPr>
            <a:spLocks noGrp="1"/>
          </p:cNvSpPr>
          <p:nvPr>
            <p:ph type="title"/>
          </p:nvPr>
        </p:nvSpPr>
        <p:spPr>
          <a:xfrm>
            <a:off x="647271" y="1012004"/>
            <a:ext cx="2562119" cy="4795408"/>
          </a:xfrm>
        </p:spPr>
        <p:txBody>
          <a:bodyPr>
            <a:normAutofit/>
          </a:bodyPr>
          <a:lstStyle/>
          <a:p>
            <a:r>
              <a:rPr lang="en-US">
                <a:solidFill>
                  <a:srgbClr val="FFFFFF"/>
                </a:solidFill>
              </a:rPr>
              <a:t>Merits (contd)</a:t>
            </a:r>
          </a:p>
        </p:txBody>
      </p:sp>
      <p:graphicFrame>
        <p:nvGraphicFramePr>
          <p:cNvPr id="5" name="Content Placeholder 2">
            <a:extLst>
              <a:ext uri="{FF2B5EF4-FFF2-40B4-BE49-F238E27FC236}">
                <a16:creationId xmlns="" xmlns:a16="http://schemas.microsoft.com/office/drawing/2014/main" id="{DA372B77-0DF9-480E-893C-9C64F4C96496}"/>
              </a:ext>
            </a:extLst>
          </p:cNvPr>
          <p:cNvGraphicFramePr>
            <a:graphicFrameLocks noGrp="1"/>
          </p:cNvGraphicFramePr>
          <p:nvPr>
            <p:ph idx="1"/>
            <p:extLst>
              <p:ext uri="{D42A27DB-BD31-4B8C-83A1-F6EECF244321}">
                <p14:modId xmlns="" xmlns:p14="http://schemas.microsoft.com/office/powerpoint/2010/main" val="335738861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9518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923C25-3332-4DD2-A291-70DB8F50BE9D}"/>
              </a:ext>
            </a:extLst>
          </p:cNvPr>
          <p:cNvSpPr>
            <a:spLocks noGrp="1"/>
          </p:cNvSpPr>
          <p:nvPr>
            <p:ph type="title"/>
          </p:nvPr>
        </p:nvSpPr>
        <p:spPr/>
        <p:txBody>
          <a:bodyPr>
            <a:normAutofit/>
          </a:bodyPr>
          <a:lstStyle/>
          <a:p>
            <a:r>
              <a:rPr lang="en-US"/>
              <a:t>Merits (contd)</a:t>
            </a:r>
          </a:p>
        </p:txBody>
      </p:sp>
      <p:graphicFrame>
        <p:nvGraphicFramePr>
          <p:cNvPr id="28" name="Content Placeholder 2">
            <a:extLst>
              <a:ext uri="{FF2B5EF4-FFF2-40B4-BE49-F238E27FC236}">
                <a16:creationId xmlns="" xmlns:a16="http://schemas.microsoft.com/office/drawing/2014/main" id="{8399D20A-E0A8-4E8F-83B9-9F95B87A4863}"/>
              </a:ext>
            </a:extLst>
          </p:cNvPr>
          <p:cNvGraphicFramePr>
            <a:graphicFrameLocks noGrp="1"/>
          </p:cNvGraphicFramePr>
          <p:nvPr>
            <p:ph idx="1"/>
            <p:extLst>
              <p:ext uri="{D42A27DB-BD31-4B8C-83A1-F6EECF244321}">
                <p14:modId xmlns="" xmlns:p14="http://schemas.microsoft.com/office/powerpoint/2010/main" val="3911658459"/>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25042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A10BCCFF-722E-4222-ADD2-98C3E8B279F1}"/>
              </a:ext>
            </a:extLst>
          </p:cNvPr>
          <p:cNvSpPr>
            <a:spLocks noGrp="1"/>
          </p:cNvSpPr>
          <p:nvPr>
            <p:ph type="title"/>
          </p:nvPr>
        </p:nvSpPr>
        <p:spPr>
          <a:xfrm>
            <a:off x="480059" y="2053641"/>
            <a:ext cx="2751871" cy="2760098"/>
          </a:xfrm>
        </p:spPr>
        <p:txBody>
          <a:bodyPr>
            <a:normAutofit/>
          </a:bodyPr>
          <a:lstStyle/>
          <a:p>
            <a:r>
              <a:rPr lang="en-US">
                <a:solidFill>
                  <a:srgbClr val="FFFFFF"/>
                </a:solidFill>
              </a:rPr>
              <a:t>Comparative MM- Demerits</a:t>
            </a:r>
          </a:p>
        </p:txBody>
      </p:sp>
      <p:sp>
        <p:nvSpPr>
          <p:cNvPr id="3" name="Content Placeholder 2">
            <a:extLst>
              <a:ext uri="{FF2B5EF4-FFF2-40B4-BE49-F238E27FC236}">
                <a16:creationId xmlns="" xmlns:a16="http://schemas.microsoft.com/office/drawing/2014/main" id="{BF2E5FB8-CD73-4725-8069-B802F991A2B3}"/>
              </a:ext>
            </a:extLst>
          </p:cNvPr>
          <p:cNvSpPr>
            <a:spLocks noGrp="1"/>
          </p:cNvSpPr>
          <p:nvPr>
            <p:ph idx="1"/>
          </p:nvPr>
        </p:nvSpPr>
        <p:spPr>
          <a:xfrm>
            <a:off x="4567930" y="801866"/>
            <a:ext cx="3979563" cy="5230634"/>
          </a:xfrm>
        </p:spPr>
        <p:txBody>
          <a:bodyPr anchor="ctr">
            <a:normAutofit/>
          </a:bodyPr>
          <a:lstStyle/>
          <a:p>
            <a:r>
              <a:rPr lang="en-US" sz="2400" dirty="0">
                <a:solidFill>
                  <a:srgbClr val="000000"/>
                </a:solidFill>
              </a:rPr>
              <a:t>All the symptoms can’t be studied this way. Understanding of the </a:t>
            </a:r>
            <a:r>
              <a:rPr lang="en-US" sz="2400" b="1" u="sng" dirty="0">
                <a:solidFill>
                  <a:srgbClr val="000000"/>
                </a:solidFill>
              </a:rPr>
              <a:t>whole</a:t>
            </a:r>
            <a:r>
              <a:rPr lang="en-US" sz="2400" u="sng" dirty="0">
                <a:solidFill>
                  <a:srgbClr val="000000"/>
                </a:solidFill>
              </a:rPr>
              <a:t> </a:t>
            </a:r>
            <a:r>
              <a:rPr lang="en-US" sz="2400" dirty="0">
                <a:solidFill>
                  <a:srgbClr val="000000"/>
                </a:solidFill>
              </a:rPr>
              <a:t> drug not possible in this type of MM.</a:t>
            </a:r>
          </a:p>
          <a:p>
            <a:pPr marL="0" indent="0">
              <a:buNone/>
            </a:pPr>
            <a:endParaRPr lang="en-US" dirty="0">
              <a:solidFill>
                <a:srgbClr val="000000"/>
              </a:solidFill>
            </a:endParaRPr>
          </a:p>
        </p:txBody>
      </p:sp>
    </p:spTree>
    <p:extLst>
      <p:ext uri="{BB962C8B-B14F-4D97-AF65-F5344CB8AC3E}">
        <p14:creationId xmlns="" xmlns:p14="http://schemas.microsoft.com/office/powerpoint/2010/main" val="2141506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805363"/>
          </a:xfrm>
        </p:spPr>
        <p:txBody>
          <a:bodyPr>
            <a:normAutofit/>
          </a:bodyPr>
          <a:lstStyle/>
          <a:p>
            <a:r>
              <a:rPr lang="en-US" sz="3600" dirty="0" smtClean="0"/>
              <a:t>No comprehensive drug picture.</a:t>
            </a: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udy &#10;Through &#10;Applied &#10;Materia &#10;Medica &#10;Comparison &#10;at various &#10;level &#10;Application &#10;at Bedside &#10;DrAnkit Srivastava@inter...">
            <a:extLst>
              <a:ext uri="{FF2B5EF4-FFF2-40B4-BE49-F238E27FC236}">
                <a16:creationId xmlns="" xmlns:a16="http://schemas.microsoft.com/office/drawing/2014/main" id="{B1951BE5-CF6A-4E06-9D47-93ED3F86B930}"/>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786467" y="1339851"/>
            <a:ext cx="5571067" cy="4178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199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8E89D5E-1885-4160-AC77-CC471DD1D0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C2CD6F9-D2C7-4692-809E-FF77D8B95E72}"/>
              </a:ext>
            </a:extLst>
          </p:cNvPr>
          <p:cNvSpPr>
            <a:spLocks noGrp="1"/>
          </p:cNvSpPr>
          <p:nvPr>
            <p:ph type="title"/>
          </p:nvPr>
        </p:nvSpPr>
        <p:spPr>
          <a:xfrm>
            <a:off x="707457" y="712269"/>
            <a:ext cx="2528249" cy="5502264"/>
          </a:xfrm>
        </p:spPr>
        <p:txBody>
          <a:bodyPr>
            <a:normAutofit/>
          </a:bodyPr>
          <a:lstStyle/>
          <a:p>
            <a:r>
              <a:rPr lang="en-US" sz="2600" b="1" cap="all">
                <a:solidFill>
                  <a:srgbClr val="FFFFFF"/>
                </a:solidFill>
              </a:rPr>
              <a:t>COMPARATIVE MATERIA MEDICA USING A THEMATIC CATEGORIZATION OF SYMPTOMS-Richard Pitt</a:t>
            </a:r>
            <a:br>
              <a:rPr lang="en-US" sz="2600" b="1" cap="all">
                <a:solidFill>
                  <a:srgbClr val="FFFFFF"/>
                </a:solidFill>
              </a:rPr>
            </a:br>
            <a:endParaRPr lang="en-US" sz="2600">
              <a:solidFill>
                <a:srgbClr val="FFFFFF"/>
              </a:solidFill>
            </a:endParaRPr>
          </a:p>
        </p:txBody>
      </p:sp>
      <p:graphicFrame>
        <p:nvGraphicFramePr>
          <p:cNvPr id="5" name="Content Placeholder 2">
            <a:extLst>
              <a:ext uri="{FF2B5EF4-FFF2-40B4-BE49-F238E27FC236}">
                <a16:creationId xmlns="" xmlns:a16="http://schemas.microsoft.com/office/drawing/2014/main" id="{E12AF33C-748B-4A6F-B940-C1E9231B70D1}"/>
              </a:ext>
            </a:extLst>
          </p:cNvPr>
          <p:cNvGraphicFramePr>
            <a:graphicFrameLocks noGrp="1"/>
          </p:cNvGraphicFramePr>
          <p:nvPr>
            <p:ph idx="1"/>
            <p:extLst>
              <p:ext uri="{D42A27DB-BD31-4B8C-83A1-F6EECF244321}">
                <p14:modId xmlns="" xmlns:p14="http://schemas.microsoft.com/office/powerpoint/2010/main" val="598704501"/>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a:extLst>
              <a:ext uri="{FF2B5EF4-FFF2-40B4-BE49-F238E27FC236}">
                <a16:creationId xmlns="" xmlns:a16="http://schemas.microsoft.com/office/drawing/2014/main" id="{550D2BD1-98F9-412D-905B-3A843EF4078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150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8E89D5E-1885-4160-AC77-CC471DD1D0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 xmlns:a16="http://schemas.microsoft.com/office/drawing/2014/main" id="{0787E43D-A2C4-4DD8-B557-6E4BCDC73E85}"/>
              </a:ext>
            </a:extLst>
          </p:cNvPr>
          <p:cNvGraphicFramePr>
            <a:graphicFrameLocks noGrp="1"/>
          </p:cNvGraphicFramePr>
          <p:nvPr>
            <p:ph idx="1"/>
            <p:extLst>
              <p:ext uri="{D42A27DB-BD31-4B8C-83A1-F6EECF244321}">
                <p14:modId xmlns="" xmlns:p14="http://schemas.microsoft.com/office/powerpoint/2010/main" val="341168056"/>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a:extLst>
              <a:ext uri="{FF2B5EF4-FFF2-40B4-BE49-F238E27FC236}">
                <a16:creationId xmlns="" xmlns:a16="http://schemas.microsoft.com/office/drawing/2014/main" id="{550D2BD1-98F9-412D-905B-3A843EF4078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6728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37B1FC4A-ECB3-41E5-BCA8-C8984E16E135}"/>
              </a:ext>
            </a:extLst>
          </p:cNvPr>
          <p:cNvSpPr>
            <a:spLocks noGrp="1"/>
          </p:cNvSpPr>
          <p:nvPr>
            <p:ph type="title"/>
          </p:nvPr>
        </p:nvSpPr>
        <p:spPr>
          <a:xfrm>
            <a:off x="725214" y="1204108"/>
            <a:ext cx="2002054" cy="1781175"/>
          </a:xfrm>
        </p:spPr>
        <p:txBody>
          <a:bodyPr>
            <a:normAutofit/>
          </a:bodyPr>
          <a:lstStyle/>
          <a:p>
            <a:r>
              <a:rPr lang="en-US" sz="2400" b="1">
                <a:solidFill>
                  <a:srgbClr val="FFFFFF"/>
                </a:solidFill>
              </a:rPr>
              <a:t>COMPARATIVE TYPE OF MM</a:t>
            </a:r>
            <a:r>
              <a:rPr lang="en-US" sz="2400">
                <a:solidFill>
                  <a:srgbClr val="FFFFFF"/>
                </a:solidFill>
              </a:rPr>
              <a:t/>
            </a:r>
            <a:br>
              <a:rPr lang="en-US" sz="2400">
                <a:solidFill>
                  <a:srgbClr val="FFFFFF"/>
                </a:solidFill>
              </a:rPr>
            </a:br>
            <a:endParaRPr lang="en-US" sz="2400">
              <a:solidFill>
                <a:srgbClr val="FFFFFF"/>
              </a:solidFill>
            </a:endParaRPr>
          </a:p>
        </p:txBody>
      </p:sp>
      <p:graphicFrame>
        <p:nvGraphicFramePr>
          <p:cNvPr id="5" name="Content Placeholder 2">
            <a:extLst>
              <a:ext uri="{FF2B5EF4-FFF2-40B4-BE49-F238E27FC236}">
                <a16:creationId xmlns="" xmlns:a16="http://schemas.microsoft.com/office/drawing/2014/main" id="{4C4C87D4-C299-441C-886C-DA7BAD7AA7D0}"/>
              </a:ext>
            </a:extLst>
          </p:cNvPr>
          <p:cNvGraphicFramePr>
            <a:graphicFrameLocks noGrp="1"/>
          </p:cNvGraphicFramePr>
          <p:nvPr>
            <p:ph idx="1"/>
            <p:extLst>
              <p:ext uri="{D42A27DB-BD31-4B8C-83A1-F6EECF244321}">
                <p14:modId xmlns="" xmlns:p14="http://schemas.microsoft.com/office/powerpoint/2010/main" val="683992899"/>
              </p:ext>
            </p:extLst>
          </p:nvPr>
        </p:nvGraphicFramePr>
        <p:xfrm>
          <a:off x="3496866" y="952500"/>
          <a:ext cx="517802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6450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B336162-B533-4EFE-8BB3-8EBB4A5E32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3B8F11B1-3C23-45F2-A6ED-A935943D8103}"/>
              </a:ext>
            </a:extLst>
          </p:cNvPr>
          <p:cNvSpPr>
            <a:spLocks noGrp="1"/>
          </p:cNvSpPr>
          <p:nvPr>
            <p:ph idx="1"/>
          </p:nvPr>
        </p:nvSpPr>
        <p:spPr>
          <a:xfrm>
            <a:off x="4536886" y="802638"/>
            <a:ext cx="4056522" cy="5252722"/>
          </a:xfrm>
        </p:spPr>
        <p:txBody>
          <a:bodyPr anchor="ctr">
            <a:normAutofit/>
          </a:bodyPr>
          <a:lstStyle/>
          <a:p>
            <a:r>
              <a:rPr lang="en-US" sz="2400" dirty="0" err="1"/>
              <a:t>Eg</a:t>
            </a:r>
            <a:r>
              <a:rPr lang="en-US" sz="2400" dirty="0"/>
              <a:t> intrinsic (</a:t>
            </a:r>
            <a:r>
              <a:rPr lang="en-US" sz="2400" dirty="0" err="1"/>
              <a:t>psora</a:t>
            </a:r>
            <a:r>
              <a:rPr lang="en-US" sz="2400" dirty="0"/>
              <a:t>) Calcium, Potassium, Magnesium, Manganese, Natrum, </a:t>
            </a:r>
            <a:r>
              <a:rPr lang="en-US" sz="2400" dirty="0" err="1"/>
              <a:t>Ferrum</a:t>
            </a:r>
            <a:r>
              <a:rPr lang="en-US" sz="2400" dirty="0"/>
              <a:t>, Phosphorus, </a:t>
            </a:r>
            <a:r>
              <a:rPr lang="en-US" sz="2400" dirty="0" err="1"/>
              <a:t>Silicea</a:t>
            </a:r>
            <a:r>
              <a:rPr lang="en-US" sz="2400" dirty="0"/>
              <a:t> and </a:t>
            </a:r>
            <a:r>
              <a:rPr lang="en-US" sz="2400" dirty="0" err="1"/>
              <a:t>Sulphur,Carbon</a:t>
            </a:r>
            <a:r>
              <a:rPr lang="en-US" sz="2400" dirty="0"/>
              <a:t> and related compounds- minerals found as part of basic biological functioning.</a:t>
            </a:r>
          </a:p>
        </p:txBody>
      </p:sp>
    </p:spTree>
    <p:extLst>
      <p:ext uri="{BB962C8B-B14F-4D97-AF65-F5344CB8AC3E}">
        <p14:creationId xmlns="" xmlns:p14="http://schemas.microsoft.com/office/powerpoint/2010/main" val="150078644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erson holding Thanks card">
            <a:extLst>
              <a:ext uri="{FF2B5EF4-FFF2-40B4-BE49-F238E27FC236}">
                <a16:creationId xmlns="" xmlns:a16="http://schemas.microsoft.com/office/drawing/2014/main" id="{06BB8CE6-7571-4001-9994-D6F17AEC6688}"/>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482849" y="643466"/>
            <a:ext cx="4178300" cy="55710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985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140DF2C2-A62E-498A-87E8-973EC9F194FC}"/>
              </a:ext>
            </a:extLst>
          </p:cNvPr>
          <p:cNvSpPr>
            <a:spLocks noGrp="1"/>
          </p:cNvSpPr>
          <p:nvPr>
            <p:ph type="title"/>
          </p:nvPr>
        </p:nvSpPr>
        <p:spPr>
          <a:xfrm>
            <a:off x="725214" y="1204108"/>
            <a:ext cx="2002054" cy="1781175"/>
          </a:xfrm>
        </p:spPr>
        <p:txBody>
          <a:bodyPr>
            <a:normAutofit/>
          </a:bodyPr>
          <a:lstStyle/>
          <a:p>
            <a:r>
              <a:rPr lang="en-US" sz="2400" b="1">
                <a:solidFill>
                  <a:srgbClr val="FFFFFF"/>
                </a:solidFill>
              </a:rPr>
              <a:t>COMPARATIVE TYPE OF MM</a:t>
            </a:r>
            <a:endParaRPr lang="en-US" sz="2400">
              <a:solidFill>
                <a:srgbClr val="FFFFFF"/>
              </a:solidFill>
            </a:endParaRPr>
          </a:p>
        </p:txBody>
      </p:sp>
      <p:graphicFrame>
        <p:nvGraphicFramePr>
          <p:cNvPr id="5" name="Content Placeholder 2">
            <a:extLst>
              <a:ext uri="{FF2B5EF4-FFF2-40B4-BE49-F238E27FC236}">
                <a16:creationId xmlns="" xmlns:a16="http://schemas.microsoft.com/office/drawing/2014/main" id="{2D3EEC91-AB45-4844-A5ED-CEA43E5BB6F8}"/>
              </a:ext>
            </a:extLst>
          </p:cNvPr>
          <p:cNvGraphicFramePr>
            <a:graphicFrameLocks noGrp="1"/>
          </p:cNvGraphicFramePr>
          <p:nvPr>
            <p:ph idx="1"/>
            <p:extLst>
              <p:ext uri="{D42A27DB-BD31-4B8C-83A1-F6EECF244321}">
                <p14:modId xmlns="" xmlns:p14="http://schemas.microsoft.com/office/powerpoint/2010/main" val="461192060"/>
              </p:ext>
            </p:extLst>
          </p:nvPr>
        </p:nvGraphicFramePr>
        <p:xfrm>
          <a:off x="3496866" y="952500"/>
          <a:ext cx="517802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6326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45BABD-54A6-4409-B404-851F7817ECFC}"/>
              </a:ext>
            </a:extLst>
          </p:cNvPr>
          <p:cNvSpPr>
            <a:spLocks noGrp="1"/>
          </p:cNvSpPr>
          <p:nvPr>
            <p:ph type="title"/>
          </p:nvPr>
        </p:nvSpPr>
        <p:spPr>
          <a:xfrm>
            <a:off x="720075" y="978102"/>
            <a:ext cx="7941325" cy="1062644"/>
          </a:xfrm>
        </p:spPr>
        <p:txBody>
          <a:bodyPr anchor="b">
            <a:normAutofit/>
          </a:bodyPr>
          <a:lstStyle/>
          <a:p>
            <a:r>
              <a:rPr lang="en-US" dirty="0">
                <a:solidFill>
                  <a:schemeClr val="accent1"/>
                </a:solidFill>
              </a:rPr>
              <a:t>Comparative MM</a:t>
            </a:r>
          </a:p>
        </p:txBody>
      </p:sp>
      <p:sp>
        <p:nvSpPr>
          <p:cNvPr id="3" name="Content Placeholder 2">
            <a:extLst>
              <a:ext uri="{FF2B5EF4-FFF2-40B4-BE49-F238E27FC236}">
                <a16:creationId xmlns="" xmlns:a16="http://schemas.microsoft.com/office/drawing/2014/main" id="{5D54D06A-75A2-410E-BB4C-2AFBADBD5CF2}"/>
              </a:ext>
            </a:extLst>
          </p:cNvPr>
          <p:cNvSpPr>
            <a:spLocks noGrp="1"/>
          </p:cNvSpPr>
          <p:nvPr>
            <p:ph idx="1"/>
          </p:nvPr>
        </p:nvSpPr>
        <p:spPr>
          <a:xfrm>
            <a:off x="3716515" y="2682433"/>
            <a:ext cx="4711627" cy="3215749"/>
          </a:xfrm>
        </p:spPr>
        <p:txBody>
          <a:bodyPr>
            <a:normAutofit fontScale="70000" lnSpcReduction="20000"/>
          </a:bodyPr>
          <a:lstStyle/>
          <a:p>
            <a:pPr algn="ctr">
              <a:lnSpc>
                <a:spcPct val="150000"/>
              </a:lnSpc>
            </a:pPr>
            <a:r>
              <a:rPr lang="en-US" dirty="0"/>
              <a:t>Understanding how to relate and compare remedies is essential in the development of homeopathic knowledge.</a:t>
            </a:r>
          </a:p>
          <a:p>
            <a:pPr algn="ctr">
              <a:lnSpc>
                <a:spcPct val="150000"/>
              </a:lnSpc>
            </a:pPr>
            <a:r>
              <a:rPr lang="en-US" dirty="0"/>
              <a:t>Comparisons and relationships from the perspectives like constitutional, mental, pathological, miasmatic, keynote, organ affinity etc.</a:t>
            </a:r>
          </a:p>
        </p:txBody>
      </p:sp>
      <p:cxnSp>
        <p:nvCxnSpPr>
          <p:cNvPr id="12" name="Straight Connector 11">
            <a:extLst>
              <a:ext uri="{FF2B5EF4-FFF2-40B4-BE49-F238E27FC236}">
                <a16:creationId xmlns="" xmlns:a16="http://schemas.microsoft.com/office/drawing/2014/main" id="{39B7FDC9-F0CE-43A7-9F2A-83DD09DC345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Brain in head">
            <a:extLst>
              <a:ext uri="{FF2B5EF4-FFF2-40B4-BE49-F238E27FC236}">
                <a16:creationId xmlns="" xmlns:a16="http://schemas.microsoft.com/office/drawing/2014/main" id="{CC359C08-171A-4F35-BCDA-4FF46FC857A7}"/>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835517" y="2811104"/>
            <a:ext cx="2524860" cy="2524860"/>
          </a:xfrm>
          <a:prstGeom prst="rect">
            <a:avLst/>
          </a:prstGeom>
        </p:spPr>
      </p:pic>
    </p:spTree>
    <p:extLst>
      <p:ext uri="{BB962C8B-B14F-4D97-AF65-F5344CB8AC3E}">
        <p14:creationId xmlns="" xmlns:p14="http://schemas.microsoft.com/office/powerpoint/2010/main" val="114368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 xmlns:a16="http://schemas.microsoft.com/office/drawing/2014/main" id="{4FBD5141-CF2F-4136-8D20-42A267362204}"/>
              </a:ext>
            </a:extLst>
          </p:cNvPr>
          <p:cNvSpPr>
            <a:spLocks noGrp="1"/>
          </p:cNvSpPr>
          <p:nvPr>
            <p:ph type="title"/>
          </p:nvPr>
        </p:nvSpPr>
        <p:spPr>
          <a:xfrm>
            <a:off x="581025" y="762000"/>
            <a:ext cx="2819400" cy="3340100"/>
          </a:xfrm>
        </p:spPr>
        <p:txBody>
          <a:bodyPr>
            <a:normAutofit/>
          </a:bodyPr>
          <a:lstStyle/>
          <a:p>
            <a:r>
              <a:rPr lang="en-US">
                <a:solidFill>
                  <a:srgbClr val="FFFFFF"/>
                </a:solidFill>
              </a:rPr>
              <a:t> Comparative Materia Medica</a:t>
            </a:r>
          </a:p>
        </p:txBody>
      </p:sp>
      <p:sp>
        <p:nvSpPr>
          <p:cNvPr id="3" name="Content Placeholder 2">
            <a:extLst>
              <a:ext uri="{FF2B5EF4-FFF2-40B4-BE49-F238E27FC236}">
                <a16:creationId xmlns="" xmlns:a16="http://schemas.microsoft.com/office/drawing/2014/main" id="{B03EF039-2C47-49BB-9626-C4993A21B96E}"/>
              </a:ext>
            </a:extLst>
          </p:cNvPr>
          <p:cNvSpPr>
            <a:spLocks noGrp="1"/>
          </p:cNvSpPr>
          <p:nvPr>
            <p:ph idx="1"/>
          </p:nvPr>
        </p:nvSpPr>
        <p:spPr>
          <a:xfrm>
            <a:off x="5743577" y="795548"/>
            <a:ext cx="2819398" cy="5275603"/>
          </a:xfrm>
        </p:spPr>
        <p:txBody>
          <a:bodyPr anchor="ctr">
            <a:normAutofit fontScale="92500" lnSpcReduction="10000"/>
          </a:bodyPr>
          <a:lstStyle/>
          <a:p>
            <a:pPr marL="0" indent="0">
              <a:lnSpc>
                <a:spcPct val="150000"/>
              </a:lnSpc>
              <a:buNone/>
            </a:pPr>
            <a:r>
              <a:rPr lang="en-US" sz="2000" b="1" dirty="0"/>
              <a:t>Offers a bridge:</a:t>
            </a:r>
          </a:p>
          <a:p>
            <a:pPr marL="0" indent="0">
              <a:lnSpc>
                <a:spcPct val="150000"/>
              </a:lnSpc>
              <a:buNone/>
            </a:pPr>
            <a:r>
              <a:rPr lang="en-US" sz="2000" b="1" dirty="0"/>
              <a:t> it allows for the exploration of new areas of homeopathic knowledge and seeks to ground our existing knowledge into a coherent pattern, so the practice of homeopathy can be objectively applied and verified.</a:t>
            </a:r>
          </a:p>
        </p:txBody>
      </p:sp>
      <p:sp>
        <p:nvSpPr>
          <p:cNvPr id="12" name="Rectangle 11">
            <a:extLst>
              <a:ext uri="{FF2B5EF4-FFF2-40B4-BE49-F238E27FC236}">
                <a16:creationId xmlns=""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86711" y="450221"/>
            <a:ext cx="1586592"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Checkmark">
            <a:extLst>
              <a:ext uri="{FF2B5EF4-FFF2-40B4-BE49-F238E27FC236}">
                <a16:creationId xmlns="" xmlns:a16="http://schemas.microsoft.com/office/drawing/2014/main" id="{35F3F153-7B4F-4033-8790-3CFA1D445AF9}"/>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3857625" y="2715061"/>
            <a:ext cx="1428753" cy="1428753"/>
          </a:xfrm>
          <a:prstGeom prst="rect">
            <a:avLst/>
          </a:prstGeom>
        </p:spPr>
      </p:pic>
      <p:sp>
        <p:nvSpPr>
          <p:cNvPr id="14" name="Rectangle 13">
            <a:extLst>
              <a:ext uri="{FF2B5EF4-FFF2-40B4-BE49-F238E27FC236}">
                <a16:creationId xmlns=""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190" y="4521269"/>
            <a:ext cx="5023144"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Tree>
    <p:extLst>
      <p:ext uri="{BB962C8B-B14F-4D97-AF65-F5344CB8AC3E}">
        <p14:creationId xmlns="" xmlns:p14="http://schemas.microsoft.com/office/powerpoint/2010/main" val="132365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 xmlns:a16="http://schemas.microsoft.com/office/drawing/2014/main" id="{2FED380E-2BDB-4E73-8DDA-ACE0BDAB1F5E}"/>
              </a:ext>
            </a:extLst>
          </p:cNvPr>
          <p:cNvGraphicFramePr>
            <a:graphicFrameLocks noGrp="1"/>
          </p:cNvGraphicFramePr>
          <p:nvPr>
            <p:ph idx="1"/>
            <p:extLst>
              <p:ext uri="{D42A27DB-BD31-4B8C-83A1-F6EECF244321}">
                <p14:modId xmlns="" xmlns:p14="http://schemas.microsoft.com/office/powerpoint/2010/main" val="226332714"/>
              </p:ext>
            </p:extLst>
          </p:nvPr>
        </p:nvGraphicFramePr>
        <p:xfrm>
          <a:off x="3496866" y="952500"/>
          <a:ext cx="517802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2299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2504D13-C185-4DD1-9A0E-943C40F8A5C9}"/>
              </a:ext>
            </a:extLst>
          </p:cNvPr>
          <p:cNvSpPr>
            <a:spLocks noGrp="1"/>
          </p:cNvSpPr>
          <p:nvPr>
            <p:ph type="title"/>
          </p:nvPr>
        </p:nvSpPr>
        <p:spPr>
          <a:xfrm>
            <a:off x="647271" y="1012004"/>
            <a:ext cx="2562119" cy="4795408"/>
          </a:xfrm>
        </p:spPr>
        <p:txBody>
          <a:bodyPr>
            <a:normAutofit/>
          </a:bodyPr>
          <a:lstStyle/>
          <a:p>
            <a:r>
              <a:rPr lang="en-US">
                <a:solidFill>
                  <a:srgbClr val="FFFFFF"/>
                </a:solidFill>
              </a:rPr>
              <a:t>                         Purpose</a:t>
            </a:r>
          </a:p>
        </p:txBody>
      </p:sp>
      <p:graphicFrame>
        <p:nvGraphicFramePr>
          <p:cNvPr id="12" name="Content Placeholder 2">
            <a:extLst>
              <a:ext uri="{FF2B5EF4-FFF2-40B4-BE49-F238E27FC236}">
                <a16:creationId xmlns="" xmlns:a16="http://schemas.microsoft.com/office/drawing/2014/main" id="{AECCCE11-2337-4901-B123-3DD590586AF8}"/>
              </a:ext>
            </a:extLst>
          </p:cNvPr>
          <p:cNvGraphicFramePr>
            <a:graphicFrameLocks noGrp="1"/>
          </p:cNvGraphicFramePr>
          <p:nvPr>
            <p:ph idx="1"/>
            <p:extLst>
              <p:ext uri="{D42A27DB-BD31-4B8C-83A1-F6EECF244321}">
                <p14:modId xmlns="" xmlns:p14="http://schemas.microsoft.com/office/powerpoint/2010/main" val="127700332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5211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piece of paper&#10;&#10;Description generated with very high confidence">
            <a:extLst>
              <a:ext uri="{FF2B5EF4-FFF2-40B4-BE49-F238E27FC236}">
                <a16:creationId xmlns="" xmlns:a16="http://schemas.microsoft.com/office/drawing/2014/main" id="{7E856F29-7DC4-4CB9-AFA8-07CB90B1870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8675" y="2891160"/>
            <a:ext cx="4091938" cy="3068953"/>
          </a:xfrm>
          <a:prstGeom prst="rect">
            <a:avLst/>
          </a:prstGeom>
        </p:spPr>
      </p:pic>
      <p:cxnSp>
        <p:nvCxnSpPr>
          <p:cNvPr id="75" name="Straight Connector 74">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piece of paper&#10;&#10;Description generated with very high confidence">
            <a:extLst>
              <a:ext uri="{FF2B5EF4-FFF2-40B4-BE49-F238E27FC236}">
                <a16:creationId xmlns="" xmlns:a16="http://schemas.microsoft.com/office/drawing/2014/main" id="{63369705-80C8-4A79-8982-FE0C0EC11C21}"/>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7661" y="3048000"/>
            <a:ext cx="4091938" cy="3068953"/>
          </a:xfrm>
          <a:prstGeom prst="rect">
            <a:avLst/>
          </a:prstGeom>
        </p:spPr>
      </p:pic>
      <p:sp>
        <p:nvSpPr>
          <p:cNvPr id="4" name="Content Placeholder 3">
            <a:extLst>
              <a:ext uri="{FF2B5EF4-FFF2-40B4-BE49-F238E27FC236}">
                <a16:creationId xmlns="" xmlns:a16="http://schemas.microsoft.com/office/drawing/2014/main" id="{E3E05C12-551B-464D-A37A-5AF00B4AC902}"/>
              </a:ext>
            </a:extLst>
          </p:cNvPr>
          <p:cNvSpPr>
            <a:spLocks noGrp="1"/>
          </p:cNvSpPr>
          <p:nvPr>
            <p:ph idx="1"/>
          </p:nvPr>
        </p:nvSpPr>
        <p:spPr>
          <a:xfrm>
            <a:off x="7620000" y="5410199"/>
            <a:ext cx="895349" cy="766763"/>
          </a:xfrm>
        </p:spPr>
        <p:txBody>
          <a:bodyPr/>
          <a:lstStyle/>
          <a:p>
            <a:endParaRPr lang="en-US" dirty="0"/>
          </a:p>
        </p:txBody>
      </p:sp>
    </p:spTree>
    <p:extLst>
      <p:ext uri="{BB962C8B-B14F-4D97-AF65-F5344CB8AC3E}">
        <p14:creationId xmlns="" xmlns:p14="http://schemas.microsoft.com/office/powerpoint/2010/main" val="1971648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44</TotalTime>
  <Words>769</Words>
  <Application>Microsoft Office PowerPoint</Application>
  <PresentationFormat>On-screen Show (4:3)</PresentationFormat>
  <Paragraphs>104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Opulent</vt:lpstr>
      <vt:lpstr>Comparative Materia Medica</vt:lpstr>
      <vt:lpstr>Comparative Materia Medica</vt:lpstr>
      <vt:lpstr>COMPARATIVE TYPE OF MM </vt:lpstr>
      <vt:lpstr>COMPARATIVE TYPE OF MM</vt:lpstr>
      <vt:lpstr>Comparative MM</vt:lpstr>
      <vt:lpstr> Comparative Materia Medica</vt:lpstr>
      <vt:lpstr>Slide 7</vt:lpstr>
      <vt:lpstr>                         Purpose</vt:lpstr>
      <vt:lpstr>Slide 9</vt:lpstr>
      <vt:lpstr>Different levels of doing Comparison</vt:lpstr>
      <vt:lpstr>Different levels of Comparison</vt:lpstr>
      <vt:lpstr>Comparison based on pictures</vt:lpstr>
      <vt:lpstr>Slide 13</vt:lpstr>
      <vt:lpstr>How to do comparison</vt:lpstr>
      <vt:lpstr>Symptomatic comparison eg</vt:lpstr>
      <vt:lpstr>Clinical comparison</vt:lpstr>
      <vt:lpstr>Organ comparison</vt:lpstr>
      <vt:lpstr>Relationship comparison </vt:lpstr>
      <vt:lpstr>Based on repertory</vt:lpstr>
      <vt:lpstr>Mode of action based</vt:lpstr>
      <vt:lpstr>Group or family based</vt:lpstr>
      <vt:lpstr>COMPARATIVE TYPE OF MM- Merits</vt:lpstr>
      <vt:lpstr>Merits (contd)</vt:lpstr>
      <vt:lpstr>Merits (contd)</vt:lpstr>
      <vt:lpstr>Comparative MM- Demerits</vt:lpstr>
      <vt:lpstr>Slide 26</vt:lpstr>
      <vt:lpstr>Slide 27</vt:lpstr>
      <vt:lpstr>COMPARATIVE MATERIA MEDICA USING A THEMATIC CATEGORIZATION OF SYMPTOMS-Richard Pitt </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Dr Subhadra K T</dc:creator>
  <cp:lastModifiedBy>New</cp:lastModifiedBy>
  <cp:revision>13</cp:revision>
  <dcterms:created xsi:type="dcterms:W3CDTF">2018-11-12T17:32:33Z</dcterms:created>
  <dcterms:modified xsi:type="dcterms:W3CDTF">2019-08-13T05:10:04Z</dcterms:modified>
</cp:coreProperties>
</file>