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34222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93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10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29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7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tx2"/>
          </a:solidFill>
          <a:ln w="6350" cap="sq" cmpd="sng" algn="ctr">
            <a:solidFill>
              <a:schemeClr val="bg1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32914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42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4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2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5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5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05454" y="6265818"/>
            <a:ext cx="3950208" cy="27432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556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bg2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3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noFill/>
          <a:ln w="6350" cap="flat" cmpd="sng" algn="ctr">
            <a:solidFill>
              <a:schemeClr val="tx1"/>
            </a:solidFill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338" y="6265818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265818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3555" y="6265818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45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981199"/>
          </a:xfrm>
        </p:spPr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EPITHELIA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		</a:t>
            </a:r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Berlina</a:t>
            </a:r>
            <a:r>
              <a:rPr lang="en-US" dirty="0" smtClean="0">
                <a:solidFill>
                  <a:schemeClr val="tx1"/>
                </a:solidFill>
              </a:rPr>
              <a:t> Terrence Mary</a:t>
            </a:r>
          </a:p>
          <a:p>
            <a:r>
              <a:rPr lang="en-US" smtClean="0">
                <a:solidFill>
                  <a:schemeClr val="tx1"/>
                </a:solidFill>
              </a:rPr>
              <a:t>			Assistant professor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			Dept of Anatomy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TRANSITIONAL EPITHELIUM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Multilayered epithelium, 4-6, cells thick.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Cell surface are large like umbrella, not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squamous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/ not flattened.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Deepest cells columnar or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cuboidal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Middle layer- poly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hedral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or pear shaped.</a:t>
            </a:r>
          </a:p>
          <a:p>
            <a:pPr lvl="2"/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Urothelium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: transitional epithelium is found in renal pelvis,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ureter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urinary bladder, part of urethra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Stratified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cuboidal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 made up of 2 or more layers of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cuboidal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Stratified columnar– made up of 2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ro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more layers columnar.</a:t>
            </a:r>
          </a:p>
          <a:p>
            <a:pPr lvl="2"/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Pseudostratified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columnar epithelium- in some situations a columnar epithelium which is really single layered may give the appearance of a stratified epithelium. Such epithelium is referred to as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pseudostrtified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epithelium.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Auditory tube, </a:t>
            </a:r>
            <a:r>
              <a:rPr lang="en-IN" sz="2800" smtClean="0">
                <a:latin typeface="Times New Roman" pitchFamily="18" charset="0"/>
                <a:cs typeface="Times New Roman" pitchFamily="18" charset="0"/>
              </a:rPr>
              <a:t>male urethra.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EPITHELIA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outer surface of the body &amp; the luminal surface of cavities with in the body are lined by one or more layers of cells that completely cover them. Such layers of cells called epithelia.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Epithelium- singular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Epithelia also line the ducts and secretary elements of glands.   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SQUAMOUS EPITHELIUM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Cells are flattened.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Height being very little as compared to their width.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Cytoplasm of cell forms only a thin layer.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Nuclei produce bulging of cell surface.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 surface view- cells have polygonal outlines that interlock with those of adjoining cells.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Present in alveoli of lung, renal tubule internal ear.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IN" dirty="0" smtClean="0"/>
          </a:p>
          <a:p>
            <a:pPr lvl="2"/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Mesothelium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- lines the free surface of the serous pericardium,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plueura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peritoneum.</a:t>
            </a:r>
          </a:p>
          <a:p>
            <a:pPr lvl="2"/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Endocardium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- lines the inside of the heart.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Endothelium – lines blood vessels,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lymphatics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COLUMNAR EPITHELIUM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Height of the cells in distinctly greater than their width.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Vertical section- cells are rectangular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Surface view- cells are polygonal, elongated shape,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nucles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also elongated.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According to nature of the free surface of cells—simple, ciliated, brush border.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Simple columnar- cell surface has no particular specialization. Present in mucous membrane of stomach, large intestine.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Ciliated columnar– cell surface bears cilia.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 uterus &amp;uterine tube, testis, parts of middle ear, spinal cord, brain, respiratory system.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Striated border– surface covered with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microvilli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, arranged regularly.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Eg.small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intestine.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Brush border–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microvilli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irrugularly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placed.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Gall bladder.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CUBOIDAL EPITHELIUM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Similar to columnar epithelium.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Height &amp; width of the cells more or less equal, look like square.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Nuclei are rounded.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 thyroid gland, ducts of many gland, ovary, lens, retina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STRATIFIED SQUAMOUS EPITHELIUM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They are keratinized, non keratinized.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Made up of several layers.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Cells of the deepest layer rest on the basement membrane.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Surface view– cells are progressively more flat. So superficial cells are flattened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squamous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cells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Non keratinized SSE– surface of epithelium remains moist.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Superficial cells are living.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nuclei can be seen in them.</a:t>
            </a:r>
          </a:p>
          <a:p>
            <a:pPr lvl="2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Keratinised SSE– epithelial surface dry, superficial cells are die, lose their nuclei.eg. Skin of whole body- friction-layers removed- replaced by proliferation of cells from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basa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layer (germinal layer).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48</TotalTime>
  <Words>523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Times New Roman</vt:lpstr>
      <vt:lpstr>Savon</vt:lpstr>
      <vt:lpstr>EPITHELIA</vt:lpstr>
      <vt:lpstr>EPITHELIA</vt:lpstr>
      <vt:lpstr>SQUAMOUS EPITHELIUM</vt:lpstr>
      <vt:lpstr>PowerPoint Presentation</vt:lpstr>
      <vt:lpstr>COLUMNAR EPITHELIUM</vt:lpstr>
      <vt:lpstr>PowerPoint Presentation</vt:lpstr>
      <vt:lpstr>CUBOIDAL EPITHELIUM</vt:lpstr>
      <vt:lpstr>STRATIFIED SQUAMOUS EPITHELIUM</vt:lpstr>
      <vt:lpstr>PowerPoint Presentation</vt:lpstr>
      <vt:lpstr>TRANSITIONAL EPITHELIUM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EPITHELIA</dc:title>
  <dc:creator>lenovo</dc:creator>
  <cp:lastModifiedBy>COM-1</cp:lastModifiedBy>
  <cp:revision>25</cp:revision>
  <dcterms:created xsi:type="dcterms:W3CDTF">2006-08-16T00:00:00Z</dcterms:created>
  <dcterms:modified xsi:type="dcterms:W3CDTF">2019-02-22T07:20:59Z</dcterms:modified>
</cp:coreProperties>
</file>