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73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Hormones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Dr.Deepa.G.S</a:t>
            </a:r>
          </a:p>
          <a:p>
            <a:pPr algn="r">
              <a:lnSpc>
                <a:spcPct val="11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Associate Professor</a:t>
            </a:r>
          </a:p>
          <a:p>
            <a:pPr algn="r">
              <a:lnSpc>
                <a:spcPct val="11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SKHMC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BY ACTIVATING INTRACELLULAR ENZYME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Protein hormones and the catecholamines act by </a:t>
            </a:r>
          </a:p>
          <a:p>
            <a:pPr>
              <a:buNone/>
            </a:pPr>
            <a:r>
              <a:rPr lang="en-US" dirty="0" smtClean="0"/>
              <a:t>activating the intracellular enzymes.</a:t>
            </a:r>
          </a:p>
          <a:p>
            <a:pPr>
              <a:buNone/>
            </a:pPr>
            <a:r>
              <a:rPr lang="en-US" b="1" i="1" dirty="0" smtClean="0"/>
              <a:t>First Messenger</a:t>
            </a:r>
          </a:p>
          <a:p>
            <a:pPr>
              <a:buNone/>
            </a:pPr>
            <a:r>
              <a:rPr lang="en-US" dirty="0" smtClean="0"/>
              <a:t>The hormone which acts on a</a:t>
            </a:r>
          </a:p>
          <a:p>
            <a:pPr>
              <a:buNone/>
            </a:pPr>
            <a:r>
              <a:rPr lang="en-US" dirty="0" smtClean="0"/>
              <a:t>target cell, is called first </a:t>
            </a:r>
          </a:p>
          <a:p>
            <a:pPr>
              <a:buNone/>
            </a:pPr>
            <a:r>
              <a:rPr lang="en-US" dirty="0" smtClean="0"/>
              <a:t>messenger or  </a:t>
            </a:r>
            <a:r>
              <a:rPr lang="en-US" b="1" dirty="0" smtClean="0"/>
              <a:t>chemical </a:t>
            </a:r>
          </a:p>
          <a:p>
            <a:pPr>
              <a:buNone/>
            </a:pPr>
            <a:r>
              <a:rPr lang="en-US" b="1" dirty="0" smtClean="0"/>
              <a:t>mediator.</a:t>
            </a:r>
          </a:p>
          <a:p>
            <a:pPr>
              <a:buNone/>
            </a:pPr>
            <a:r>
              <a:rPr lang="en-US" b="1" dirty="0" smtClean="0"/>
              <a:t>It combines with the </a:t>
            </a:r>
            <a:r>
              <a:rPr lang="en-US" dirty="0" smtClean="0"/>
              <a:t>receptor</a:t>
            </a:r>
          </a:p>
          <a:p>
            <a:pPr>
              <a:buNone/>
            </a:pPr>
            <a:r>
              <a:rPr lang="en-US" dirty="0" smtClean="0"/>
              <a:t>and forms hormone-receptor</a:t>
            </a:r>
          </a:p>
          <a:p>
            <a:pPr>
              <a:buNone/>
            </a:pPr>
            <a:r>
              <a:rPr lang="en-US" dirty="0" smtClean="0"/>
              <a:t>complex.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187996"/>
            <a:ext cx="3276600" cy="42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BY ACTIVATING INTRACELLULAR ENZYME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400" b="1" i="1" dirty="0" smtClean="0"/>
              <a:t>Second Messenger</a:t>
            </a:r>
          </a:p>
          <a:p>
            <a:r>
              <a:rPr lang="en-US" sz="3400" dirty="0" smtClean="0"/>
              <a:t>Hormone-receptor complex </a:t>
            </a:r>
          </a:p>
          <a:p>
            <a:pPr>
              <a:buNone/>
            </a:pPr>
            <a:r>
              <a:rPr lang="en-US" sz="3400" dirty="0" smtClean="0"/>
              <a:t>     activates the enzymes of the cell</a:t>
            </a:r>
          </a:p>
          <a:p>
            <a:pPr>
              <a:buNone/>
            </a:pPr>
            <a:r>
              <a:rPr lang="en-US" sz="3400" dirty="0" smtClean="0"/>
              <a:t>     and causes the formation of</a:t>
            </a:r>
          </a:p>
          <a:p>
            <a:pPr>
              <a:buNone/>
            </a:pPr>
            <a:r>
              <a:rPr lang="en-US" sz="3400" dirty="0" smtClean="0"/>
              <a:t>     another substance called the</a:t>
            </a:r>
          </a:p>
          <a:p>
            <a:pPr>
              <a:buNone/>
            </a:pPr>
            <a:r>
              <a:rPr lang="en-US" sz="3400" b="1" dirty="0" smtClean="0"/>
              <a:t>     second messenger or</a:t>
            </a:r>
          </a:p>
          <a:p>
            <a:pPr>
              <a:buNone/>
            </a:pPr>
            <a:r>
              <a:rPr lang="en-US" sz="3400" dirty="0" smtClean="0"/>
              <a:t>     </a:t>
            </a:r>
            <a:r>
              <a:rPr lang="en-US" sz="3400" b="1" dirty="0" smtClean="0"/>
              <a:t>intracellular hormonal mediator.</a:t>
            </a:r>
          </a:p>
          <a:p>
            <a:r>
              <a:rPr lang="en-US" sz="3400" dirty="0" smtClean="0"/>
              <a:t>Second messenger produces the</a:t>
            </a:r>
          </a:p>
          <a:p>
            <a:pPr>
              <a:buNone/>
            </a:pPr>
            <a:r>
              <a:rPr lang="en-US" sz="3400" dirty="0" smtClean="0"/>
              <a:t>     effects of the hormone inside the cells</a:t>
            </a:r>
          </a:p>
          <a:p>
            <a:r>
              <a:rPr lang="en-US" sz="3400" dirty="0" smtClean="0"/>
              <a:t>Protein hormones and the catecholamines </a:t>
            </a:r>
          </a:p>
          <a:p>
            <a:pPr>
              <a:buNone/>
            </a:pPr>
            <a:r>
              <a:rPr lang="en-US" sz="3400" dirty="0" smtClean="0"/>
              <a:t>     act through   second messenger. </a:t>
            </a:r>
          </a:p>
          <a:p>
            <a:r>
              <a:rPr lang="en-US" sz="3400" dirty="0" smtClean="0"/>
              <a:t>Most common second messenger is cyclic AMP.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382416"/>
            <a:ext cx="2590800" cy="349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Cyclic AMP</a:t>
            </a:r>
          </a:p>
          <a:p>
            <a:r>
              <a:rPr lang="en-US" dirty="0" smtClean="0"/>
              <a:t>Most common second messenger </a:t>
            </a:r>
            <a:endParaRPr lang="en-US" b="1" i="1" dirty="0" smtClean="0"/>
          </a:p>
          <a:p>
            <a:r>
              <a:rPr lang="en-US" dirty="0" smtClean="0"/>
              <a:t>Cyclic AMP, </a:t>
            </a:r>
            <a:r>
              <a:rPr lang="en-US" dirty="0" err="1" smtClean="0"/>
              <a:t>cAMP</a:t>
            </a:r>
            <a:r>
              <a:rPr lang="en-US" dirty="0" smtClean="0"/>
              <a:t> or cyclic adenosine 3’5’-monophosphate acts as a second messenger for protein hormones and catecholamines.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Formation of  </a:t>
            </a:r>
            <a:r>
              <a:rPr lang="en-US" dirty="0" err="1" smtClean="0"/>
              <a:t>cAMP</a:t>
            </a:r>
            <a:r>
              <a:rPr lang="en-US" dirty="0" smtClean="0"/>
              <a:t>-Role of G proteins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33429"/>
            <a:ext cx="4419600" cy="527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346" y="401952"/>
            <a:ext cx="8652300" cy="60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second messengers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i="1" dirty="0" err="1" smtClean="0"/>
              <a:t>Inositol</a:t>
            </a:r>
            <a:r>
              <a:rPr lang="en-US" i="1" dirty="0" smtClean="0"/>
              <a:t> </a:t>
            </a:r>
            <a:r>
              <a:rPr lang="en-US" i="1" dirty="0" err="1" smtClean="0"/>
              <a:t>triphosphate</a:t>
            </a:r>
            <a:endParaRPr lang="en-US" i="1" dirty="0" smtClean="0"/>
          </a:p>
          <a:p>
            <a:pPr>
              <a:lnSpc>
                <a:spcPct val="200000"/>
              </a:lnSpc>
            </a:pPr>
            <a:r>
              <a:rPr lang="en-US" i="1" dirty="0" err="1" smtClean="0"/>
              <a:t>Diacylglycerol</a:t>
            </a:r>
            <a:endParaRPr lang="en-US" i="1" dirty="0" smtClean="0"/>
          </a:p>
          <a:p>
            <a:pPr>
              <a:lnSpc>
                <a:spcPct val="200000"/>
              </a:lnSpc>
            </a:pPr>
            <a:r>
              <a:rPr lang="en-US" i="1" dirty="0" smtClean="0"/>
              <a:t>Cyclic guanosine monophosphate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314" y="457200"/>
            <a:ext cx="871231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BY ACTING ON GENES-THYROID AND STEROID HORMONES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5868" y="1066800"/>
            <a:ext cx="7213709" cy="52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Short and long loop feed Back regulation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2150" y="1600200"/>
            <a:ext cx="44396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/>
              <a:t>Thank You</a:t>
            </a:r>
            <a:endParaRPr 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1. Steroid hormones</a:t>
            </a:r>
          </a:p>
          <a:p>
            <a:r>
              <a:rPr lang="en-US" dirty="0" smtClean="0"/>
              <a:t>Synthesized from cholesterol or its derivatives.</a:t>
            </a:r>
          </a:p>
          <a:p>
            <a:r>
              <a:rPr lang="en-US" dirty="0" smtClean="0"/>
              <a:t>Secreted by adrenal cortex, gonads and placenta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2. Protein hormones</a:t>
            </a:r>
          </a:p>
          <a:p>
            <a:r>
              <a:rPr lang="en-US" dirty="0" smtClean="0"/>
              <a:t>large or small peptides</a:t>
            </a:r>
          </a:p>
          <a:p>
            <a:r>
              <a:rPr lang="en-US" dirty="0" smtClean="0"/>
              <a:t>Secreted by pituitary gland, parathyroid glands, pancreas and placenta (‘P’s).</a:t>
            </a:r>
          </a:p>
          <a:p>
            <a:pPr>
              <a:buNone/>
            </a:pPr>
            <a:r>
              <a:rPr lang="en-US" b="1" dirty="0" smtClean="0"/>
              <a:t>3. Tyrosine derivatives</a:t>
            </a:r>
          </a:p>
          <a:p>
            <a:r>
              <a:rPr lang="en-US" dirty="0" smtClean="0"/>
              <a:t>Derived from the amino acid tyrosine.</a:t>
            </a:r>
          </a:p>
          <a:p>
            <a:r>
              <a:rPr lang="en-US" dirty="0" smtClean="0"/>
              <a:t>Thyroid hormones and adrenal medullary hormones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Classification of hormones base on chemical nature</a:t>
            </a:r>
            <a:endParaRPr lang="en-US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199"/>
            <a:ext cx="8229600" cy="531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Hormone Receptors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Large proteins present</a:t>
            </a:r>
          </a:p>
          <a:p>
            <a:pPr>
              <a:buNone/>
            </a:pPr>
            <a:r>
              <a:rPr lang="en-US" dirty="0" smtClean="0"/>
              <a:t>    in target cells</a:t>
            </a:r>
          </a:p>
          <a:p>
            <a:r>
              <a:rPr lang="en-US" dirty="0" smtClean="0"/>
              <a:t>Thousands in number </a:t>
            </a:r>
          </a:p>
          <a:p>
            <a:pPr>
              <a:buNone/>
            </a:pPr>
            <a:r>
              <a:rPr lang="en-US" dirty="0" smtClean="0"/>
              <a:t>    in each cell</a:t>
            </a:r>
          </a:p>
          <a:p>
            <a:r>
              <a:rPr lang="en-US" dirty="0" smtClean="0"/>
              <a:t>Specificity-Each receptor is specific</a:t>
            </a:r>
          </a:p>
          <a:p>
            <a:pPr>
              <a:buNone/>
            </a:pPr>
            <a:r>
              <a:rPr lang="en-US" dirty="0" smtClean="0"/>
              <a:t>    for one single hormone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653" y="1600200"/>
            <a:ext cx="425004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Hormone receptors- regulation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Generally, when a hormone is secreted in excess, the number of receptors of that hormone decreases due to binding of hormone with receptors. This process is called </a:t>
            </a:r>
            <a:r>
              <a:rPr lang="en-US" b="1" dirty="0" smtClean="0"/>
              <a:t>down regulation.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During the deficiency of the </a:t>
            </a:r>
            <a:r>
              <a:rPr lang="en-US" dirty="0" smtClean="0"/>
              <a:t>hormone, the number of receptor increases, which is called </a:t>
            </a:r>
            <a:r>
              <a:rPr lang="en-US" b="1" dirty="0" err="1" smtClean="0"/>
              <a:t>upregulation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b="1" dirty="0" err="1" smtClean="0"/>
              <a:t>Eg</a:t>
            </a:r>
            <a:r>
              <a:rPr lang="en-US" b="1" dirty="0" smtClean="0"/>
              <a:t>: </a:t>
            </a:r>
            <a:r>
              <a:rPr lang="en-US" dirty="0" smtClean="0"/>
              <a:t>ACTH increases no of ACTH receptors on adrenal cortex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 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Graves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Myasthenia gravis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Hormone receptors-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Hormone in the form of hormone-receptor complex enters the target cell by means of endocytosis and executes the actions. The whole process is called</a:t>
            </a:r>
            <a:r>
              <a:rPr lang="en-US" b="1" dirty="0" smtClean="0"/>
              <a:t> internalization.</a:t>
            </a:r>
          </a:p>
          <a:p>
            <a:r>
              <a:rPr lang="en-US" dirty="0" smtClean="0"/>
              <a:t>After internalization, some receptors are recycled, whereas many of them are degraded and new receptors are formed.</a:t>
            </a:r>
          </a:p>
          <a:p>
            <a:r>
              <a:rPr lang="en-US" dirty="0" smtClean="0"/>
              <a:t>Formation of new receptors takes a long time. So, the number of receptors decreases when hormone level increases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MECHANISM OF HORMONAL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By altering permeability of cell membrane</a:t>
            </a:r>
          </a:p>
          <a:p>
            <a:pPr>
              <a:buNone/>
            </a:pPr>
            <a:r>
              <a:rPr lang="en-US" dirty="0" smtClean="0"/>
              <a:t>2. By activating intracellular enzyme</a:t>
            </a:r>
          </a:p>
          <a:p>
            <a:pPr>
              <a:buNone/>
            </a:pPr>
            <a:r>
              <a:rPr lang="en-US" dirty="0" smtClean="0"/>
              <a:t>3. By acting on genes.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432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Hormones</vt:lpstr>
      <vt:lpstr>Types of Hormones</vt:lpstr>
      <vt:lpstr>Slide 3</vt:lpstr>
      <vt:lpstr>Classification of hormones base on chemical nature</vt:lpstr>
      <vt:lpstr>Hormone Receptors</vt:lpstr>
      <vt:lpstr>Hormone receptors- regulation</vt:lpstr>
      <vt:lpstr>Receptor antibodies</vt:lpstr>
      <vt:lpstr>Hormone receptors- regulation</vt:lpstr>
      <vt:lpstr>MECHANISM OF HORMONAL ACTION</vt:lpstr>
      <vt:lpstr>BY ACTIVATING INTRACELLULAR ENZYME</vt:lpstr>
      <vt:lpstr>BY ACTIVATING INTRACELLULAR ENZYME</vt:lpstr>
      <vt:lpstr>Slide 12</vt:lpstr>
      <vt:lpstr>Formation of  cAMP-Role of G proteins</vt:lpstr>
      <vt:lpstr>Slide 14</vt:lpstr>
      <vt:lpstr>Other second messengers</vt:lpstr>
      <vt:lpstr>Slide 16</vt:lpstr>
      <vt:lpstr>BY ACTING ON GENES-THYROID AND STEROID HORMONES</vt:lpstr>
      <vt:lpstr>Short and long loop feed Back regulation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Hormones</dc:title>
  <dc:creator/>
  <cp:lastModifiedBy>Windows</cp:lastModifiedBy>
  <cp:revision>23</cp:revision>
  <dcterms:created xsi:type="dcterms:W3CDTF">2006-08-16T00:00:00Z</dcterms:created>
  <dcterms:modified xsi:type="dcterms:W3CDTF">2021-08-01T06:07:57Z</dcterms:modified>
</cp:coreProperties>
</file>