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ABCA2-17A5-4C55-B6A8-D3C55E3A6D4A}" type="datetimeFigureOut">
              <a:rPr lang="en-US" smtClean="0"/>
              <a:pPr/>
              <a:t>24-09-2019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6F0E-E689-4098-B67A-40174BC5C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FIBROMAYALGIA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2514600" y="4800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w\Desktop\FIBRO\fibromyalgia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w\Desktop\FIBRO\fibromyalgia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ew\Desktop\FIBRO\fibromyalgia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ew\Desktop\FIBRO\fibromyalgia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ew\Desktop\FIBRO\fibromyalgia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ew\Desktop\FIBRO\fibromyalgia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ew\Desktop\FIBRO\fibromyalgia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ew\Desktop\FIBRO\fibromyalgia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924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ew\Desktop\FIBRO\fibromyalgia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343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ew\Desktop\FIBRO\fibromyalgia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\Desktop\FIBRO\fibromyalgia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01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New\Desktop\FIBRO\fibromyalgia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771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New\Desktop\FIBRO\fibromyalgia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5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ew\Desktop\FIBRO\fibromyalgia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009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ew\Desktop\FIBRO\fibromyalgia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01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w\Desktop\FIBRO\fibromyalgia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w\Desktop\FIBRO\fibromyalgia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w\Desktop\FIBRO\fibromyalgia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77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w\Desktop\FIBRO\fibromyalgia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w\Desktop\FIBRO\fibromyalgia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w\Desktop\FIBRO\fibromyalgia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812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FIBROMAYALGIA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FIBROMAYALGIA</dc:title>
  <dc:creator>New</dc:creator>
  <cp:lastModifiedBy>New</cp:lastModifiedBy>
  <cp:revision>4</cp:revision>
  <dcterms:created xsi:type="dcterms:W3CDTF">2019-01-02T07:53:02Z</dcterms:created>
  <dcterms:modified xsi:type="dcterms:W3CDTF">2019-09-24T10:17:15Z</dcterms:modified>
</cp:coreProperties>
</file>