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5615-7443-4776-84D5-38D7B6B44A8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3BA30-07CE-4EC0-93D3-EABB60DEA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638800"/>
            <a:ext cx="3657600" cy="1219200"/>
          </a:xfrm>
        </p:spPr>
        <p:txBody>
          <a:bodyPr>
            <a:normAutofit fontScale="85000" lnSpcReduction="20000"/>
          </a:bodyPr>
          <a:lstStyle/>
          <a:p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AU" alt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&amp;Head </a:t>
            </a:r>
            <a:endParaRPr lang="en-AU" altLang="en-US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Dept 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Pathology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SKHMC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Klebsella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4"/>
            <a:ext cx="3143250" cy="45482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Klebsella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905000"/>
            <a:ext cx="7791450" cy="4550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1883 –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Friedlanders</a:t>
            </a:r>
            <a:endParaRPr lang="en-US" sz="3200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named after the German bacteriologist 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Edwin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(1834–1913).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gram-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nonmotile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encapsulated, 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lactose fermenting, facultative anaerobic,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in the normal flora of the mouth, skin, and intestines,</a:t>
            </a:r>
            <a:r>
              <a:rPr lang="en-US" sz="32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can cause destructive changes to human lungs if aspirated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5829300" cy="12930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species of the 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genus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50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are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Friedlanders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bacillus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ozaenae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terrigena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rhinoscleromatis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oxytoca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planticola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ornithinolytica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  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Friedlanders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bacillus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1-2 µm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motile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 ,O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12-43º C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–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greyish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white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372100" cy="518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culture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603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– 43 ºC   18- 24 hrs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Conkeys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produces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distinctive yeasty odor and colonies have a  pink, viscous/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appearance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CLINICAL MANIFESTATION </a:t>
            </a:r>
          </a:p>
          <a:p>
            <a:pPr>
              <a:buNone/>
            </a:pP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pneumonia, 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thrombophlebitis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UTI,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cholecystitis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diarrhea,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upper respiratory tract infection,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wound infection, 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meningitis,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bacteremia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 septicemia.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RISK FACTORS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 with invasive device in their body then contamination of the device( respiratory support equipment and urinary catheters )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use of antibiotics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Sepsis and septic shock can follow entry of the bacteria into the blood.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pneumonia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bacteria gain access after a person aspirates Colonizing 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pharyngeal microbes into the lower respiratory tract.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in people with a weakened immune system.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 destructive changes to human lungs-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inflammation and hemorrhage with necrosis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sometimes produces a thick, bloody,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sputum (currant jelly sputum). 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141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Klebsella</vt:lpstr>
      <vt:lpstr>Klebsella</vt:lpstr>
      <vt:lpstr>species of the Klebsiella genus</vt:lpstr>
      <vt:lpstr>Klebsiella pneumoniae /   Friedlanders  bacillus</vt:lpstr>
      <vt:lpstr>culture</vt:lpstr>
      <vt:lpstr>Slide 6</vt:lpstr>
      <vt:lpstr>RISK FACTORS</vt:lpstr>
      <vt:lpstr>pathogenesis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Dept.Of Pathology</dc:creator>
  <cp:lastModifiedBy>Dept.Of Pathology</cp:lastModifiedBy>
  <cp:revision>2</cp:revision>
  <dcterms:created xsi:type="dcterms:W3CDTF">2006-08-16T00:00:00Z</dcterms:created>
  <dcterms:modified xsi:type="dcterms:W3CDTF">2020-10-26T06:08:04Z</dcterms:modified>
</cp:coreProperties>
</file>