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2"/>
  </p:notesMasterIdLst>
  <p:sldIdLst>
    <p:sldId id="257" r:id="rId2"/>
    <p:sldId id="263" r:id="rId3"/>
    <p:sldId id="258" r:id="rId4"/>
    <p:sldId id="264" r:id="rId5"/>
    <p:sldId id="260" r:id="rId6"/>
    <p:sldId id="265" r:id="rId7"/>
    <p:sldId id="261" r:id="rId8"/>
    <p:sldId id="266" r:id="rId9"/>
    <p:sldId id="262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4E6E7-6528-4E50-8AB2-9FBDD5A1165C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5C845-E992-4F34-98F6-5325DDE7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3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5C845-E992-4F34-98F6-5325DDE7C2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8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068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3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4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81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7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8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73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9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8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03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41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89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1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/>
          <a:lstStyle/>
          <a:p>
            <a:r>
              <a:rPr lang="en-US" dirty="0" smtClean="0"/>
              <a:t>MEDIASTINUM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By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Dr.Berlina</a:t>
            </a:r>
            <a:r>
              <a:rPr lang="en-US" dirty="0" smtClean="0"/>
              <a:t> Terrence Mary 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sz="2800" dirty="0" smtClean="0"/>
              <a:t>Assistant Professor 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sz="2800" dirty="0" smtClean="0"/>
              <a:t>Department of Anatomy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Clinical Anatomy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Mediastinitis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result from infections in the neck.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 space on the right side.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Mediastinal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Mediastinum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is the middle space left in the thoracic cavity in between the lungs.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Boundaries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Sternum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Vertebral column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Superiorly: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Thoracic inlet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Inferiorly: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Diaphragm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On each side: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Mediastinal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pleura.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62764" y="6126936"/>
            <a:ext cx="9398783" cy="45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Helvetica Narrow" pitchFamily="34" charset="0"/>
              </a:rPr>
              <a:t>Subdivisions of the mediastinum</a:t>
            </a:r>
          </a:p>
        </p:txBody>
      </p:sp>
      <p:pic>
        <p:nvPicPr>
          <p:cNvPr id="5" name="Picture 2" descr="D:\VIKRANT SHARMA\Krishna Garg Mam\BDC Presentation\BDC Presentation\Tiff\Vol 1 Jpg\1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0468"/>
            <a:ext cx="8458200" cy="589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SUPERIOR MEDIASTINUM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Boundaries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Manubrium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sterni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Upper four thoracic vertebrae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Superiorly: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Plane of the thoracic inlet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Inferiorly: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imaginary plane passing through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angle in front, and the lower border of the body of the fourth thoracic vertebra behind.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On each side: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Mediastinal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pleura.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438" y="3048001"/>
            <a:ext cx="32146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Helvetica Narrow" pitchFamily="34" charset="0"/>
              </a:rPr>
              <a:t>Arrangement of the large structures in the superior </a:t>
            </a:r>
            <a:r>
              <a:rPr lang="en-US" sz="2400" dirty="0" err="1">
                <a:latin typeface="Helvetica Narrow" pitchFamily="34" charset="0"/>
              </a:rPr>
              <a:t>mediastinum</a:t>
            </a:r>
            <a:r>
              <a:rPr lang="en-US" sz="2400" dirty="0">
                <a:latin typeface="Helvetica Narrow" pitchFamily="34" charset="0"/>
              </a:rPr>
              <a:t>. Note the relationship of superior vena cava, ascending aorta and pulmonary trunk to each other in the middle </a:t>
            </a:r>
            <a:r>
              <a:rPr lang="en-US" sz="2400" dirty="0" err="1">
                <a:latin typeface="Helvetica Narrow" pitchFamily="34" charset="0"/>
              </a:rPr>
              <a:t>mediastinum</a:t>
            </a:r>
            <a:r>
              <a:rPr lang="en-US" sz="2400" dirty="0">
                <a:latin typeface="Helvetica Narrow" pitchFamily="34" charset="0"/>
              </a:rPr>
              <a:t>, i.e. within the pericardium. The bronchi are not shown</a:t>
            </a:r>
          </a:p>
        </p:txBody>
      </p:sp>
      <p:pic>
        <p:nvPicPr>
          <p:cNvPr id="3" name="Picture 2" descr="D:\VIKRANT SHARMA\Krishna Garg Mam\BDC Presentation\BDC Presentation\Tiff\Vol 1 Jpg\1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30678"/>
            <a:ext cx="5500688" cy="652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Mediastinum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spcAft>
                <a:spcPts val="600"/>
              </a:spcAft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Mediastinum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mediastinum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very narrow space in front of the pericardium.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Middle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Mediastinum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Middle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mediastinum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occupied by the pericardium and its contents, along with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phrenic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nerves and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pericardiacophrenic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vessels.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438" y="6038850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Helvetica Narrow" pitchFamily="34" charset="0"/>
              </a:rPr>
              <a:t>Some structures present in superior, middle and posterior mediastina</a:t>
            </a:r>
          </a:p>
        </p:txBody>
      </p:sp>
      <p:pic>
        <p:nvPicPr>
          <p:cNvPr id="3" name="Picture 2" descr="D:\VIKRANT SHARMA\Krishna Garg Mam\BDC Presentation\BDC Presentation\Tiff\Vol 1 Jpg\17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519113"/>
            <a:ext cx="68580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Mediastinum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Contents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Oesophagus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Arteries: Descending thoracic aorta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Veins: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Azygos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vein, (ii)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hemiazygos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vein, and (iii) accessory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hemiazygos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vein.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Nerves: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(ii)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splanchnic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nerves, greater, lesser and least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Lymph nodes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mediastinal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lymph nodes lying alongside the aorta.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thoracic duct.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438" y="6130925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Helvetica Narrow" pitchFamily="34" charset="0"/>
              </a:rPr>
              <a:t>Large vessels in relation to heart</a:t>
            </a:r>
          </a:p>
        </p:txBody>
      </p:sp>
      <p:pic>
        <p:nvPicPr>
          <p:cNvPr id="3" name="Picture 2" descr="D:\VIKRANT SHARMA\Krishna Garg Mam\BDC Presentation\BDC Presentation\Tiff\Vol 1 Jpg\17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47638"/>
            <a:ext cx="51435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42</TotalTime>
  <Words>224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 Narrow</vt:lpstr>
      <vt:lpstr>Impact</vt:lpstr>
      <vt:lpstr>Times New Roman</vt:lpstr>
      <vt:lpstr>Wingdings</vt:lpstr>
      <vt:lpstr>Main Event</vt:lpstr>
      <vt:lpstr>MEDIASTINUM </vt:lpstr>
      <vt:lpstr>PowerPoint Presentation</vt:lpstr>
      <vt:lpstr>PowerPoint Presentation</vt:lpstr>
      <vt:lpstr> SUPERIOR MEDIASTINUM </vt:lpstr>
      <vt:lpstr>PowerPoint Presentation</vt:lpstr>
      <vt:lpstr>  Inferior Mediastinum </vt:lpstr>
      <vt:lpstr>PowerPoint Presentation</vt:lpstr>
      <vt:lpstr> Posterior Mediastinum </vt:lpstr>
      <vt:lpstr>PowerPoint Presentation</vt:lpstr>
      <vt:lpstr>Clinical Anatomy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Mediastinum </dc:title>
  <dc:creator>hp</dc:creator>
  <cp:lastModifiedBy>COM-1</cp:lastModifiedBy>
  <cp:revision>15</cp:revision>
  <dcterms:created xsi:type="dcterms:W3CDTF">2006-08-16T00:00:00Z</dcterms:created>
  <dcterms:modified xsi:type="dcterms:W3CDTF">2019-02-22T08:05:50Z</dcterms:modified>
</cp:coreProperties>
</file>