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4660"/>
  </p:normalViewPr>
  <p:slideViewPr>
    <p:cSldViewPr>
      <p:cViewPr varScale="1">
        <p:scale>
          <a:sx n="65" d="100"/>
          <a:sy n="65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NAJA </a:t>
            </a:r>
            <a:r>
              <a:rPr lang="en-US" sz="6000" dirty="0" smtClean="0"/>
              <a:t>TRIPUDIANS</a:t>
            </a:r>
            <a:br>
              <a:rPr lang="en-US" sz="6000" dirty="0" smtClean="0"/>
            </a:br>
            <a:r>
              <a:rPr lang="en-US" sz="6000" dirty="0" smtClean="0"/>
              <a:t>             </a:t>
            </a:r>
            <a:r>
              <a:rPr lang="en-US" sz="2700" dirty="0" smtClean="0"/>
              <a:t>Dr. Saiji. P. R</a:t>
            </a:r>
            <a:br>
              <a:rPr lang="en-US" sz="2700" dirty="0" smtClean="0"/>
            </a:br>
            <a:r>
              <a:rPr lang="en-US" sz="2700" dirty="0" smtClean="0"/>
              <a:t>                                           Associate professor</a:t>
            </a:r>
            <a:br>
              <a:rPr lang="en-US" sz="2700" dirty="0" smtClean="0"/>
            </a:br>
            <a:r>
              <a:rPr lang="en-US" sz="2700" dirty="0" smtClean="0"/>
              <a:t>                                                     Dept. of Materia Medica</a:t>
            </a:r>
            <a:endParaRPr lang="en-US" sz="2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Naja produces a typical bulbar paralysis Causes no hemorrhage but only edema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not a hemorrhagic or septic, medicine like Lachesis and Crotalus.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action settles around the heart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SPHERE OF ACTION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 affinity for the heart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its complaints tendency to settle about the heart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also nervous system, such as medulla oblongata, cerebellum, respiratory nerves,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pneumogastric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glossopharyngeal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nerves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GUIDING SYMPTOMS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Left side remedy- Tendency to go from left to right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complaints aggravates after sleep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Profound exhaustion and trembling of the muscles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constriction of throat, chest etc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Sensation of hot iron running throughout the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Copious sweating of hands and feet with a sense of puffing and fullness</a:t>
            </a:r>
          </a:p>
          <a:p>
            <a:r>
              <a:rPr lang="en-US" dirty="0" smtClean="0"/>
              <a:t>Very susceptible to cold. Body cold and collapsed </a:t>
            </a:r>
          </a:p>
          <a:p>
            <a:r>
              <a:rPr lang="en-US" dirty="0" smtClean="0"/>
              <a:t>Inability to speak, choking, nervous, chronic palpitation esp. after public speaking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Suicidal insanity, broods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constanly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over imaginary troubles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aur.met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CARDIO VASCULAR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hypertrophy of heart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restoring a heart damage by acute inflammation, or from relief of suffering of chronic  hypertrophy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valvular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lesions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Irritating, dry,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symphathetic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cough in the acute stage of rheumatic carditis, or chronic organic lesions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Threatened paralysis of heart, post diphtheritic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Pulse irregular in force, but regular in rhythm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Inability to speak with choking, nervous, chronic palpitation, esp. after public speaking; pain &lt; by carriage riding  or lying on side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 stitching pain in region of heart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255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NAJA TRIPUDIANS              Dr. Saiji. P. R                                            Associate professor                                                      Dept. of Materia Medica</vt:lpstr>
      <vt:lpstr>INTRODUCTION</vt:lpstr>
      <vt:lpstr>SPHERE OF ACTION</vt:lpstr>
      <vt:lpstr>GUIDING SYMPTOMS</vt:lpstr>
      <vt:lpstr>Slide 5</vt:lpstr>
      <vt:lpstr>MIND</vt:lpstr>
      <vt:lpstr>CARDIO VASCULAR SYSTEM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NAJA TRIPUDIANS</dc:title>
  <dc:creator>MATERIA MEDICA</dc:creator>
  <cp:lastModifiedBy>New</cp:lastModifiedBy>
  <cp:revision>17</cp:revision>
  <dcterms:created xsi:type="dcterms:W3CDTF">2006-08-16T00:00:00Z</dcterms:created>
  <dcterms:modified xsi:type="dcterms:W3CDTF">2021-11-10T04:47:51Z</dcterms:modified>
</cp:coreProperties>
</file>