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6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0C0D-7A6C-4E82-8F69-98FD6AA462BF}" type="datetimeFigureOut">
              <a:rPr lang="en-IN" smtClean="0"/>
              <a:pPr/>
              <a:t>17-04-2019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ED45-470C-478C-9235-6F7BE533645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77698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0C0D-7A6C-4E82-8F69-98FD6AA462BF}" type="datetimeFigureOut">
              <a:rPr lang="en-IN" smtClean="0"/>
              <a:pPr/>
              <a:t>17-04-2019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ED45-470C-478C-9235-6F7BE533645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3356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0C0D-7A6C-4E82-8F69-98FD6AA462BF}" type="datetimeFigureOut">
              <a:rPr lang="en-IN" smtClean="0"/>
              <a:pPr/>
              <a:t>17-04-2019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ED45-470C-478C-9235-6F7BE533645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05319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0C0D-7A6C-4E82-8F69-98FD6AA462BF}" type="datetimeFigureOut">
              <a:rPr lang="en-IN" smtClean="0"/>
              <a:pPr/>
              <a:t>17-04-2019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ED45-470C-478C-9235-6F7BE533645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077215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0C0D-7A6C-4E82-8F69-98FD6AA462BF}" type="datetimeFigureOut">
              <a:rPr lang="en-IN" smtClean="0"/>
              <a:pPr/>
              <a:t>17-04-2019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ED45-470C-478C-9235-6F7BE533645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61869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0C0D-7A6C-4E82-8F69-98FD6AA462BF}" type="datetimeFigureOut">
              <a:rPr lang="en-IN" smtClean="0"/>
              <a:pPr/>
              <a:t>17-04-2019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ED45-470C-478C-9235-6F7BE533645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39922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0C0D-7A6C-4E82-8F69-98FD6AA462BF}" type="datetimeFigureOut">
              <a:rPr lang="en-IN" smtClean="0"/>
              <a:pPr/>
              <a:t>17-04-2019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ED45-470C-478C-9235-6F7BE533645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99002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0C0D-7A6C-4E82-8F69-98FD6AA462BF}" type="datetimeFigureOut">
              <a:rPr lang="en-IN" smtClean="0"/>
              <a:pPr/>
              <a:t>17-04-2019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ED45-470C-478C-9235-6F7BE533645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93659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0C0D-7A6C-4E82-8F69-98FD6AA462BF}" type="datetimeFigureOut">
              <a:rPr lang="en-IN" smtClean="0"/>
              <a:pPr/>
              <a:t>17-04-2019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ED45-470C-478C-9235-6F7BE533645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77900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0C0D-7A6C-4E82-8F69-98FD6AA462BF}" type="datetimeFigureOut">
              <a:rPr lang="en-IN" smtClean="0"/>
              <a:pPr/>
              <a:t>17-04-2019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ED45-470C-478C-9235-6F7BE533645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076902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0C0D-7A6C-4E82-8F69-98FD6AA462BF}" type="datetimeFigureOut">
              <a:rPr lang="en-IN" smtClean="0"/>
              <a:pPr/>
              <a:t>17-04-2019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ED45-470C-478C-9235-6F7BE533645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08310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80C0D-7A6C-4E82-8F69-98FD6AA462BF}" type="datetimeFigureOut">
              <a:rPr lang="en-IN" smtClean="0"/>
              <a:pPr/>
              <a:t>17-04-2019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5ED45-470C-478C-9235-6F7BE533645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68236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OCCUPATIONAL DISEASE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	Dr. </a:t>
            </a:r>
            <a:r>
              <a:rPr lang="en-US" dirty="0" err="1" smtClean="0"/>
              <a:t>Reshma</a:t>
            </a:r>
            <a:r>
              <a:rPr lang="en-US" dirty="0" smtClean="0"/>
              <a:t> </a:t>
            </a:r>
            <a:r>
              <a:rPr lang="en-US" dirty="0" err="1" smtClean="0"/>
              <a:t>Reghu</a:t>
            </a:r>
            <a:r>
              <a:rPr lang="en-US" dirty="0" smtClean="0"/>
              <a:t>,</a:t>
            </a:r>
          </a:p>
          <a:p>
            <a:pPr algn="r"/>
            <a:r>
              <a:rPr lang="en-US" dirty="0" smtClean="0"/>
              <a:t>Lecturer, </a:t>
            </a:r>
          </a:p>
          <a:p>
            <a:pPr algn="r"/>
            <a:r>
              <a:rPr lang="en-US" dirty="0" smtClean="0"/>
              <a:t>Dept of Community Medicine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16441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HUMAN- 85%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PHYSICAL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PHYSIOLOGICAL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PSYCHOLOGICAL</a:t>
            </a:r>
          </a:p>
          <a:p>
            <a:r>
              <a:rPr lang="en-US" dirty="0" smtClean="0"/>
              <a:t>ENVIRONMENT- 10 to 20%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769196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HUMAN</a:t>
            </a:r>
            <a:endParaRPr lang="en-IN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PHYSICAL-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decreased capability</a:t>
            </a:r>
          </a:p>
          <a:p>
            <a:r>
              <a:rPr lang="en-US" dirty="0" smtClean="0"/>
              <a:t>PHYSIOLOGICAL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Sex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Experience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Working hours</a:t>
            </a:r>
          </a:p>
          <a:p>
            <a:r>
              <a:rPr lang="en-US" dirty="0" smtClean="0"/>
              <a:t>PSYCHOLOGICAL-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Careless, Inattention, Inexperience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308377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10 20%</a:t>
            </a:r>
          </a:p>
          <a:p>
            <a:r>
              <a:rPr lang="en-US" dirty="0" smtClean="0"/>
              <a:t>Temperature</a:t>
            </a:r>
          </a:p>
          <a:p>
            <a:r>
              <a:rPr lang="en-US" dirty="0" smtClean="0"/>
              <a:t>Poor illumination</a:t>
            </a:r>
          </a:p>
          <a:p>
            <a:r>
              <a:rPr lang="en-US" dirty="0" smtClean="0"/>
              <a:t>Unsafe machine</a:t>
            </a:r>
            <a:endParaRPr lang="en-IN" dirty="0"/>
          </a:p>
        </p:txBody>
      </p:sp>
      <p:pic>
        <p:nvPicPr>
          <p:cNvPr id="4" name="Picture 3" descr="unsafe machi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1828800"/>
            <a:ext cx="4724400" cy="4343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80647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Adequate pre-placement Examination</a:t>
            </a:r>
          </a:p>
          <a:p>
            <a:r>
              <a:rPr lang="en-US" dirty="0" smtClean="0"/>
              <a:t>Adequate job training</a:t>
            </a:r>
          </a:p>
          <a:p>
            <a:r>
              <a:rPr lang="en-US" dirty="0" smtClean="0"/>
              <a:t>Continuing Education</a:t>
            </a:r>
          </a:p>
          <a:p>
            <a:r>
              <a:rPr lang="en-US" dirty="0" smtClean="0"/>
              <a:t>Ensure safe working</a:t>
            </a:r>
          </a:p>
          <a:p>
            <a:r>
              <a:rPr lang="en-US" dirty="0" smtClean="0"/>
              <a:t>Safety department in the </a:t>
            </a:r>
            <a:r>
              <a:rPr lang="en-US" dirty="0" err="1" smtClean="0"/>
              <a:t>organisation</a:t>
            </a:r>
            <a:endParaRPr lang="en-US" dirty="0" smtClean="0"/>
          </a:p>
          <a:p>
            <a:r>
              <a:rPr lang="en-US" dirty="0" smtClean="0"/>
              <a:t>Periodic survey for finding</a:t>
            </a:r>
          </a:p>
          <a:p>
            <a:r>
              <a:rPr lang="en-US" smtClean="0"/>
              <a:t>Careful </a:t>
            </a:r>
            <a:r>
              <a:rPr lang="en-US" dirty="0" smtClean="0"/>
              <a:t>reporting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223555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SICKNESS ABSENTEEISM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Useful index to assess the state of health workers and their physical, mental &amp; social well being</a:t>
            </a:r>
          </a:p>
          <a:p>
            <a:r>
              <a:rPr lang="en-US" dirty="0" smtClean="0"/>
              <a:t>INCIDENCE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15 – 20% or more in recent years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Rate of absenteeism was reported to be 8- 10 days / head per year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45547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</a:t>
            </a:r>
          </a:p>
          <a:p>
            <a:r>
              <a:rPr lang="en-US" dirty="0" smtClean="0"/>
              <a:t>Social</a:t>
            </a:r>
          </a:p>
          <a:p>
            <a:r>
              <a:rPr lang="en-US" dirty="0" smtClean="0"/>
              <a:t>Medical</a:t>
            </a:r>
          </a:p>
          <a:p>
            <a:r>
              <a:rPr lang="en-US" dirty="0" smtClean="0"/>
              <a:t>Non-occupational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374921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factory management</a:t>
            </a:r>
          </a:p>
          <a:p>
            <a:r>
              <a:rPr lang="en-US" dirty="0" smtClean="0"/>
              <a:t>Adequate pre placement examination</a:t>
            </a:r>
          </a:p>
          <a:p>
            <a:r>
              <a:rPr lang="en-US" dirty="0" smtClean="0"/>
              <a:t>Good human relation</a:t>
            </a:r>
          </a:p>
          <a:p>
            <a:r>
              <a:rPr lang="en-US" dirty="0" smtClean="0"/>
              <a:t>Application of Ergonomics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5058907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HEALTH PROBLEMS DUE TO INDUSTRIALIZATION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Environmental Sanitation</a:t>
            </a:r>
          </a:p>
          <a:p>
            <a:r>
              <a:rPr lang="en-US" dirty="0" smtClean="0"/>
              <a:t>Communicable diseases</a:t>
            </a:r>
          </a:p>
          <a:p>
            <a:r>
              <a:rPr lang="en-US" dirty="0" smtClean="0"/>
              <a:t>Food Sanitation</a:t>
            </a:r>
          </a:p>
          <a:p>
            <a:r>
              <a:rPr lang="en-US" dirty="0" smtClean="0"/>
              <a:t>Mental Health</a:t>
            </a:r>
          </a:p>
          <a:p>
            <a:r>
              <a:rPr lang="en-US" dirty="0" smtClean="0"/>
              <a:t>Accidents</a:t>
            </a:r>
          </a:p>
          <a:p>
            <a:r>
              <a:rPr lang="en-US" dirty="0" smtClean="0"/>
              <a:t>Social problems</a:t>
            </a:r>
          </a:p>
          <a:p>
            <a:r>
              <a:rPr lang="en-US" dirty="0" smtClean="0"/>
              <a:t>Morbidity &amp;Mortality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071852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Environmental Sanitation</a:t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Housing </a:t>
            </a:r>
          </a:p>
          <a:p>
            <a:r>
              <a:rPr lang="en-US" dirty="0" smtClean="0"/>
              <a:t>Water Pollution</a:t>
            </a:r>
          </a:p>
          <a:p>
            <a:r>
              <a:rPr lang="en-US" dirty="0" smtClean="0"/>
              <a:t>Air Pollution</a:t>
            </a:r>
          </a:p>
          <a:p>
            <a:r>
              <a:rPr lang="en-US" dirty="0" smtClean="0"/>
              <a:t>Sewage disposal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4140231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FOR WORKERS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NUTRITION</a:t>
            </a:r>
          </a:p>
          <a:p>
            <a:r>
              <a:rPr lang="en-US" dirty="0" smtClean="0"/>
              <a:t>COMMUNICABLE DISEASE CONTROL</a:t>
            </a:r>
          </a:p>
          <a:p>
            <a:r>
              <a:rPr lang="en-US" dirty="0" smtClean="0"/>
              <a:t>ENVIRONMENTAL SANITATION</a:t>
            </a:r>
          </a:p>
          <a:p>
            <a:r>
              <a:rPr lang="en-US" dirty="0" smtClean="0"/>
              <a:t>MENTAL HEALTH</a:t>
            </a:r>
          </a:p>
          <a:p>
            <a:r>
              <a:rPr lang="en-US" dirty="0" smtClean="0"/>
              <a:t>MEASRE FOR WOMEN &amp; CHILDREN</a:t>
            </a:r>
          </a:p>
          <a:p>
            <a:r>
              <a:rPr lang="en-US" dirty="0" smtClean="0"/>
              <a:t>HEALTH EDUCATION</a:t>
            </a:r>
          </a:p>
          <a:p>
            <a:r>
              <a:rPr lang="en-US" dirty="0" smtClean="0"/>
              <a:t>FAMILY PLANNING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162993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OCCUPATIONAL DERMATITIS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953000" cy="4876800"/>
          </a:xfrm>
        </p:spPr>
        <p:txBody>
          <a:bodyPr>
            <a:normAutofit fontScale="92500"/>
          </a:bodyPr>
          <a:lstStyle/>
          <a:p>
            <a:r>
              <a:rPr lang="en-US" u="sng" dirty="0" smtClean="0"/>
              <a:t>CAUSES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Physical- heat, cold, moisture,</a:t>
            </a:r>
          </a:p>
          <a:p>
            <a:pPr marL="514350" indent="-514350">
              <a:buNone/>
            </a:pPr>
            <a:r>
              <a:rPr lang="en-US" dirty="0" smtClean="0"/>
              <a:t> friction, pressure, X-rays etc…        </a:t>
            </a:r>
          </a:p>
          <a:p>
            <a:pPr marL="514350" indent="-514350">
              <a:buNone/>
            </a:pPr>
            <a:r>
              <a:rPr lang="en-US" dirty="0" smtClean="0"/>
              <a:t>2. Chemical- acids, </a:t>
            </a:r>
            <a:r>
              <a:rPr lang="en-US" dirty="0" err="1" smtClean="0"/>
              <a:t>alkalies</a:t>
            </a:r>
            <a:r>
              <a:rPr lang="en-US" dirty="0" smtClean="0"/>
              <a:t>, dye,</a:t>
            </a:r>
          </a:p>
          <a:p>
            <a:pPr marL="514350" indent="-514350">
              <a:buNone/>
            </a:pPr>
            <a:r>
              <a:rPr lang="en-US" dirty="0" smtClean="0"/>
              <a:t> solvents, grease, tar etc…</a:t>
            </a:r>
          </a:p>
          <a:p>
            <a:pPr marL="514350" indent="-514350">
              <a:buNone/>
            </a:pPr>
            <a:r>
              <a:rPr lang="en-US" dirty="0" smtClean="0"/>
              <a:t>3. Biological- bacteria, virus, fungi,</a:t>
            </a:r>
          </a:p>
          <a:p>
            <a:pPr marL="514350" indent="-514350">
              <a:buNone/>
            </a:pPr>
            <a:r>
              <a:rPr lang="en-US" dirty="0" smtClean="0"/>
              <a:t> parasites</a:t>
            </a:r>
          </a:p>
          <a:p>
            <a:pPr marL="514350" indent="-514350">
              <a:buNone/>
            </a:pPr>
            <a:r>
              <a:rPr lang="en-US" dirty="0" smtClean="0"/>
              <a:t>4. Plant products- leaves, vegetables,</a:t>
            </a:r>
          </a:p>
          <a:p>
            <a:pPr marL="514350" indent="-514350">
              <a:buNone/>
            </a:pPr>
            <a:r>
              <a:rPr lang="en-US" dirty="0" smtClean="0"/>
              <a:t> fruits, flowers etc…</a:t>
            </a:r>
            <a:endParaRPr lang="en-IN" dirty="0" smtClean="0"/>
          </a:p>
          <a:p>
            <a:endParaRPr lang="en-US" dirty="0"/>
          </a:p>
        </p:txBody>
      </p:sp>
      <p:pic>
        <p:nvPicPr>
          <p:cNvPr id="2050" name="Picture 2" descr="C:\Users\speed computers.Speedcomputer.000\Pictures\occ. dermatiti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5000" y="1676400"/>
            <a:ext cx="3200400" cy="4343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868362"/>
          </a:xfrm>
        </p:spPr>
        <p:txBody>
          <a:bodyPr/>
          <a:lstStyle/>
          <a:p>
            <a:r>
              <a:rPr lang="en-US" dirty="0" smtClean="0"/>
              <a:t>ENVIRONMENTAL SANITATION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Water Supply</a:t>
            </a:r>
          </a:p>
          <a:p>
            <a:r>
              <a:rPr lang="en-US" dirty="0" smtClean="0"/>
              <a:t>Food</a:t>
            </a:r>
          </a:p>
          <a:p>
            <a:r>
              <a:rPr lang="en-US" dirty="0" smtClean="0"/>
              <a:t>Toilet</a:t>
            </a:r>
          </a:p>
          <a:p>
            <a:r>
              <a:rPr lang="en-US" dirty="0" smtClean="0"/>
              <a:t>General Plant Cleanliness</a:t>
            </a:r>
          </a:p>
          <a:p>
            <a:r>
              <a:rPr lang="en-US" dirty="0" smtClean="0"/>
              <a:t>Sufficient space</a:t>
            </a:r>
          </a:p>
          <a:p>
            <a:r>
              <a:rPr lang="en-US" dirty="0" smtClean="0"/>
              <a:t>Lighting</a:t>
            </a:r>
            <a:endParaRPr lang="en-US" dirty="0"/>
          </a:p>
          <a:p>
            <a:r>
              <a:rPr lang="en-US" dirty="0" smtClean="0"/>
              <a:t>Ventilation &amp; Temperature</a:t>
            </a:r>
          </a:p>
          <a:p>
            <a:r>
              <a:rPr lang="en-US" dirty="0" smtClean="0"/>
              <a:t>Protection against hazards</a:t>
            </a:r>
          </a:p>
          <a:p>
            <a:r>
              <a:rPr lang="en-US" dirty="0" smtClean="0"/>
              <a:t>Housing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8681723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HEALTH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 &amp; happiness to workers</a:t>
            </a:r>
          </a:p>
          <a:p>
            <a:r>
              <a:rPr lang="en-US" dirty="0" smtClean="0"/>
              <a:t>To detect the signs of emotional stress &amp; signs and to secure the relief of them </a:t>
            </a:r>
          </a:p>
          <a:p>
            <a:r>
              <a:rPr lang="en-US" dirty="0" smtClean="0"/>
              <a:t>Treatment of employees suffering from mental illness</a:t>
            </a:r>
          </a:p>
          <a:p>
            <a:r>
              <a:rPr lang="en-US" dirty="0" smtClean="0"/>
              <a:t>Rehabilitation</a:t>
            </a:r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6447129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MEASURES FOR WOMEN &amp; CHILDREN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 protection to women workers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Developing embryo is susceptible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Less suited for some 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Tend to feed less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Infant mortality is high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715479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PROTECTION FOR WOMEN WORKERS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Expected mother- maternity leave for 12 weeks (6 weeks- precede the EDD), Maternity benefit under ESI Act 1948</a:t>
            </a:r>
          </a:p>
          <a:p>
            <a:r>
              <a:rPr lang="en-US" dirty="0" smtClean="0"/>
              <a:t>Provision of ante natal, prenatal &amp; post natal services</a:t>
            </a:r>
          </a:p>
          <a:p>
            <a:r>
              <a:rPr lang="en-US" dirty="0" smtClean="0"/>
              <a:t>Prohibit night works &amp; heavy works</a:t>
            </a:r>
          </a:p>
          <a:p>
            <a:r>
              <a:rPr lang="en-US" dirty="0" smtClean="0"/>
              <a:t>Prohibit underground work</a:t>
            </a:r>
          </a:p>
          <a:p>
            <a:r>
              <a:rPr lang="en-US" dirty="0" err="1" smtClean="0"/>
              <a:t>Creches</a:t>
            </a:r>
            <a:r>
              <a:rPr lang="en-US" dirty="0" smtClean="0"/>
              <a:t> in factories &gt; 30 women workers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433783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PREVENTION OF OCCUPATIONAL DISEASE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Medical</a:t>
            </a:r>
          </a:p>
          <a:p>
            <a:r>
              <a:rPr lang="en-US" dirty="0" smtClean="0"/>
              <a:t>Engineering</a:t>
            </a:r>
          </a:p>
          <a:p>
            <a:r>
              <a:rPr lang="en-US" dirty="0" smtClean="0"/>
              <a:t>Legislative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9187232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MEASURES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 placement examination</a:t>
            </a:r>
          </a:p>
          <a:p>
            <a:r>
              <a:rPr lang="en-US" dirty="0" smtClean="0"/>
              <a:t>Periodic examination</a:t>
            </a:r>
          </a:p>
          <a:p>
            <a:r>
              <a:rPr lang="en-US" dirty="0" smtClean="0"/>
              <a:t>Medical and health care services</a:t>
            </a:r>
          </a:p>
          <a:p>
            <a:r>
              <a:rPr lang="en-US" dirty="0" smtClean="0"/>
              <a:t>Notification</a:t>
            </a:r>
          </a:p>
          <a:p>
            <a:r>
              <a:rPr lang="en-US" dirty="0" smtClean="0"/>
              <a:t>Supervision &amp; working environment</a:t>
            </a:r>
          </a:p>
          <a:p>
            <a:r>
              <a:rPr lang="en-US" dirty="0" smtClean="0"/>
              <a:t>Maintenance &amp; Analysis of records</a:t>
            </a:r>
          </a:p>
          <a:p>
            <a:r>
              <a:rPr lang="en-US" dirty="0" smtClean="0"/>
              <a:t>Health Education &amp; Counseling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515484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ENGINEERING MEASURES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Design of building</a:t>
            </a:r>
          </a:p>
          <a:p>
            <a:r>
              <a:rPr lang="en-US" dirty="0" smtClean="0"/>
              <a:t>Good House keeping</a:t>
            </a:r>
          </a:p>
          <a:p>
            <a:r>
              <a:rPr lang="en-US" dirty="0" smtClean="0"/>
              <a:t>General ventilation</a:t>
            </a:r>
          </a:p>
          <a:p>
            <a:r>
              <a:rPr lang="en-US" dirty="0" smtClean="0"/>
              <a:t>Mechanization</a:t>
            </a:r>
          </a:p>
          <a:p>
            <a:r>
              <a:rPr lang="en-US" dirty="0" smtClean="0"/>
              <a:t>Substitution</a:t>
            </a:r>
          </a:p>
          <a:p>
            <a:r>
              <a:rPr lang="en-US" dirty="0" smtClean="0"/>
              <a:t>Dusts</a:t>
            </a:r>
          </a:p>
          <a:p>
            <a:r>
              <a:rPr lang="en-US" dirty="0" smtClean="0"/>
              <a:t>Enclosure</a:t>
            </a:r>
          </a:p>
          <a:p>
            <a:r>
              <a:rPr lang="en-US" dirty="0" smtClean="0"/>
              <a:t>Isolation </a:t>
            </a:r>
          </a:p>
          <a:p>
            <a:r>
              <a:rPr lang="en-US" dirty="0" smtClean="0"/>
              <a:t>Local exhaust ventilation</a:t>
            </a:r>
          </a:p>
          <a:p>
            <a:r>
              <a:rPr lang="en-US" dirty="0" smtClean="0"/>
              <a:t>Protective devices</a:t>
            </a:r>
          </a:p>
          <a:p>
            <a:r>
              <a:rPr lang="en-US" dirty="0" smtClean="0"/>
              <a:t>Environmental monitoring</a:t>
            </a:r>
          </a:p>
          <a:p>
            <a:r>
              <a:rPr lang="en-US" dirty="0" smtClean="0"/>
              <a:t>Statistical monitoring</a:t>
            </a:r>
          </a:p>
          <a:p>
            <a:r>
              <a:rPr lang="en-US" dirty="0" smtClean="0"/>
              <a:t>Research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639812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Irritants</a:t>
            </a:r>
          </a:p>
          <a:p>
            <a:pPr>
              <a:buNone/>
            </a:pPr>
            <a:r>
              <a:rPr lang="en-US" dirty="0" smtClean="0"/>
              <a:t>    Sufficient concentration</a:t>
            </a:r>
          </a:p>
          <a:p>
            <a:pPr>
              <a:buNone/>
            </a:pPr>
            <a:r>
              <a:rPr lang="en-US" dirty="0" smtClean="0"/>
              <a:t>    Long period of time</a:t>
            </a:r>
          </a:p>
          <a:p>
            <a:r>
              <a:rPr lang="en-US" dirty="0" smtClean="0"/>
              <a:t>Sensitizing agents</a:t>
            </a:r>
          </a:p>
          <a:p>
            <a:pPr>
              <a:buNone/>
            </a:pPr>
            <a:r>
              <a:rPr lang="en-IN" dirty="0" smtClean="0"/>
              <a:t>           Sensitization of skin</a:t>
            </a:r>
            <a:endParaRPr lang="en-IN" dirty="0"/>
          </a:p>
        </p:txBody>
      </p:sp>
      <p:pic>
        <p:nvPicPr>
          <p:cNvPr id="6" name="Picture 5" descr="aci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2514600"/>
            <a:ext cx="2819400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8054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PRE-SELECTION</a:t>
            </a:r>
          </a:p>
          <a:p>
            <a:pPr>
              <a:buNone/>
            </a:pPr>
            <a:r>
              <a:rPr lang="en-US" dirty="0" smtClean="0"/>
              <a:t>- Medically examined before employment</a:t>
            </a:r>
          </a:p>
          <a:p>
            <a:r>
              <a:rPr lang="en-US" dirty="0" smtClean="0"/>
              <a:t>PROTECTION</a:t>
            </a:r>
          </a:p>
          <a:p>
            <a:pPr>
              <a:buFontTx/>
              <a:buChar char="-"/>
            </a:pPr>
            <a:r>
              <a:rPr lang="en-US" dirty="0" smtClean="0"/>
              <a:t>Against direct contact</a:t>
            </a:r>
          </a:p>
          <a:p>
            <a:pPr>
              <a:buFontTx/>
              <a:buChar char="-"/>
            </a:pPr>
            <a:r>
              <a:rPr lang="en-US" dirty="0" smtClean="0"/>
              <a:t>Barrier creams</a:t>
            </a:r>
          </a:p>
          <a:p>
            <a:r>
              <a:rPr lang="en-US" dirty="0" smtClean="0"/>
              <a:t>PERSONAL HYGIENE</a:t>
            </a:r>
          </a:p>
          <a:p>
            <a:pPr>
              <a:buNone/>
            </a:pPr>
            <a:r>
              <a:rPr lang="en-US" dirty="0" smtClean="0"/>
              <a:t>- Adequate washing</a:t>
            </a:r>
          </a:p>
          <a:p>
            <a:r>
              <a:rPr lang="en-US" dirty="0" smtClean="0"/>
              <a:t>PERIODIC INSPECTION</a:t>
            </a:r>
          </a:p>
          <a:p>
            <a:pPr>
              <a:buNone/>
            </a:pPr>
            <a:r>
              <a:rPr lang="en-US" dirty="0" smtClean="0"/>
              <a:t>-Periodic medical check up</a:t>
            </a:r>
          </a:p>
        </p:txBody>
      </p:sp>
    </p:spTree>
    <p:extLst>
      <p:ext uri="{BB962C8B-B14F-4D97-AF65-F5344CB8AC3E}">
        <p14:creationId xmlns:p14="http://schemas.microsoft.com/office/powerpoint/2010/main" xmlns="" val="4167494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RADIATION HAZARD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X-RAYS</a:t>
            </a:r>
          </a:p>
          <a:p>
            <a:r>
              <a:rPr lang="en-US" dirty="0" smtClean="0"/>
              <a:t>RADIO-ACTIVE SUBSTANCES</a:t>
            </a:r>
          </a:p>
          <a:p>
            <a:r>
              <a:rPr lang="en-US" dirty="0" smtClean="0"/>
              <a:t>UV RAYS</a:t>
            </a:r>
          </a:p>
          <a:p>
            <a:r>
              <a:rPr lang="en-US" dirty="0" smtClean="0"/>
              <a:t>IR RAYS</a:t>
            </a:r>
            <a:br>
              <a:rPr lang="en-US" dirty="0" smtClean="0"/>
            </a:br>
            <a:endParaRPr lang="en-IN" dirty="0"/>
          </a:p>
        </p:txBody>
      </p:sp>
      <p:pic>
        <p:nvPicPr>
          <p:cNvPr id="4" name="Picture 3" descr="uv ray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2819400"/>
            <a:ext cx="47244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55410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RADIATION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Burns</a:t>
            </a:r>
          </a:p>
          <a:p>
            <a:pPr marL="0" indent="0">
              <a:buNone/>
            </a:pPr>
            <a:r>
              <a:rPr lang="en-US" dirty="0" smtClean="0"/>
              <a:t>            Dermatitis</a:t>
            </a:r>
          </a:p>
          <a:p>
            <a:pPr marL="0" indent="0">
              <a:buNone/>
            </a:pPr>
            <a:r>
              <a:rPr lang="en-US" dirty="0" smtClean="0"/>
              <a:t>             Blood </a:t>
            </a:r>
            <a:r>
              <a:rPr lang="en-US" dirty="0" err="1" smtClean="0"/>
              <a:t>Dyscrasia</a:t>
            </a:r>
            <a:endParaRPr lang="en-US" dirty="0" smtClean="0"/>
          </a:p>
          <a:p>
            <a:r>
              <a:rPr lang="en-US" dirty="0" smtClean="0"/>
              <a:t>Chronic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Malignancies (Lung CA- Uranium mines)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Genetic disorders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188841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Avoid direct contact, inhalation &amp; swallowing</a:t>
            </a:r>
          </a:p>
          <a:p>
            <a:r>
              <a:rPr lang="en-US" dirty="0" smtClean="0"/>
              <a:t>Shielding of certain thickness to avid exposure</a:t>
            </a:r>
          </a:p>
          <a:p>
            <a:r>
              <a:rPr lang="en-US" dirty="0" smtClean="0"/>
              <a:t>Suitable protective clothing</a:t>
            </a:r>
          </a:p>
          <a:p>
            <a:r>
              <a:rPr lang="en-US" dirty="0" smtClean="0"/>
              <a:t>Monitor the employees not more than 6 months</a:t>
            </a:r>
          </a:p>
          <a:p>
            <a:r>
              <a:rPr lang="en-US" dirty="0" smtClean="0"/>
              <a:t>Adequate ventilation</a:t>
            </a:r>
          </a:p>
          <a:p>
            <a:r>
              <a:rPr lang="en-US" dirty="0" smtClean="0"/>
              <a:t>Replacement &amp; periodic examination</a:t>
            </a:r>
          </a:p>
          <a:p>
            <a:r>
              <a:rPr lang="en-US" dirty="0" smtClean="0"/>
              <a:t>Pregnant women </a:t>
            </a:r>
            <a:r>
              <a:rPr lang="en-US" dirty="0" err="1" smtClean="0"/>
              <a:t>shouldnot</a:t>
            </a:r>
            <a:r>
              <a:rPr lang="en-US" dirty="0" smtClean="0"/>
              <a:t> be allowed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60244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Occupational Hazards of Agricultural workers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507288" cy="50691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Zoonotic diseases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Anthrax, Leptospirosis, Tetanus, Tuberculosis</a:t>
            </a:r>
          </a:p>
          <a:p>
            <a:r>
              <a:rPr lang="en-US" dirty="0" smtClean="0"/>
              <a:t>Accidents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Agricultural machineries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In India, Snake bite &amp; insect bite are common</a:t>
            </a:r>
          </a:p>
          <a:p>
            <a:r>
              <a:rPr lang="en-US" dirty="0" smtClean="0"/>
              <a:t>Toxic Hazards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Fertilizers, Insecticides, Chemicals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Malnutrition &amp; Parasitic infestation</a:t>
            </a:r>
          </a:p>
          <a:p>
            <a:r>
              <a:rPr lang="en-US" dirty="0" smtClean="0"/>
              <a:t>Physical Hazards</a:t>
            </a:r>
          </a:p>
          <a:p>
            <a:r>
              <a:rPr lang="en-US" dirty="0" smtClean="0"/>
              <a:t>Respiratory diseases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653561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Accidents in Industry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 million </a:t>
            </a:r>
            <a:r>
              <a:rPr lang="en-US" dirty="0" err="1" smtClean="0"/>
              <a:t>mandays</a:t>
            </a:r>
            <a:r>
              <a:rPr lang="en-US" dirty="0" smtClean="0"/>
              <a:t> lost yearly in India</a:t>
            </a:r>
          </a:p>
          <a:p>
            <a:r>
              <a:rPr lang="en-US" dirty="0" smtClean="0"/>
              <a:t> To the worker: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Loss of wages</a:t>
            </a:r>
          </a:p>
          <a:p>
            <a:r>
              <a:rPr lang="en-US" dirty="0" smtClean="0"/>
              <a:t>Industry:</a:t>
            </a:r>
          </a:p>
          <a:p>
            <a:pPr marL="0" indent="0">
              <a:buNone/>
            </a:pPr>
            <a:r>
              <a:rPr lang="en-US" dirty="0" smtClean="0"/>
              <a:t>             Compensation cost</a:t>
            </a:r>
          </a:p>
          <a:p>
            <a:pPr marL="0" indent="0">
              <a:buNone/>
            </a:pPr>
            <a:r>
              <a:rPr lang="en-US" dirty="0" smtClean="0"/>
              <a:t>             Provision of medical care</a:t>
            </a:r>
          </a:p>
          <a:p>
            <a:pPr marL="0" indent="0">
              <a:buNone/>
            </a:pPr>
            <a:r>
              <a:rPr lang="en-US" dirty="0" smtClean="0"/>
              <a:t>             Lowered morale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Lowered production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194636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617</Words>
  <Application>Microsoft Office PowerPoint</Application>
  <PresentationFormat>On-screen Show (4:3)</PresentationFormat>
  <Paragraphs>191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OCCUPATIONAL DISEASE</vt:lpstr>
      <vt:lpstr>OCCUPATIONAL DERMATITIS</vt:lpstr>
      <vt:lpstr>AGENTS</vt:lpstr>
      <vt:lpstr>PREVENTION</vt:lpstr>
      <vt:lpstr>RADIATION HAZARD</vt:lpstr>
      <vt:lpstr>EFFECTS OF RADIATION</vt:lpstr>
      <vt:lpstr>PREVENTION</vt:lpstr>
      <vt:lpstr>Occupational Hazards of Agricultural workers</vt:lpstr>
      <vt:lpstr>Accidents in Industry</vt:lpstr>
      <vt:lpstr>CAUSES</vt:lpstr>
      <vt:lpstr>HUMAN</vt:lpstr>
      <vt:lpstr>ENVIRONMENT</vt:lpstr>
      <vt:lpstr>PREVENTION</vt:lpstr>
      <vt:lpstr>SICKNESS ABSENTEEISM</vt:lpstr>
      <vt:lpstr>CAUSES</vt:lpstr>
      <vt:lpstr>PREVENTION</vt:lpstr>
      <vt:lpstr>HEALTH PROBLEMS DUE TO INDUSTRIALIZATION</vt:lpstr>
      <vt:lpstr>Environmental Sanitation </vt:lpstr>
      <vt:lpstr>MEASURES FOR WORKERS</vt:lpstr>
      <vt:lpstr>ENVIRONMENTAL SANITATION</vt:lpstr>
      <vt:lpstr>MENTAL HEALTH</vt:lpstr>
      <vt:lpstr>MEASURES FOR WOMEN &amp; CHILDREN</vt:lpstr>
      <vt:lpstr>PROTECTION FOR WOMEN WORKERS</vt:lpstr>
      <vt:lpstr>PREVENTION OF OCCUPATIONAL DISEASE</vt:lpstr>
      <vt:lpstr>MEDICAL MEASURES</vt:lpstr>
      <vt:lpstr>ENGINEERING MEASURES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Ajith</dc:creator>
  <cp:lastModifiedBy>Windows</cp:lastModifiedBy>
  <cp:revision>30</cp:revision>
  <dcterms:created xsi:type="dcterms:W3CDTF">2018-04-19T14:35:43Z</dcterms:created>
  <dcterms:modified xsi:type="dcterms:W3CDTF">2019-04-17T08:03:39Z</dcterms:modified>
</cp:coreProperties>
</file>