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/>
              <a:ahLst/>
              <a:cxnLst>
                <a:cxn ang="0">
                  <a:pos x="0" y="1120"/>
                </a:cxn>
                <a:cxn ang="0">
                  <a:pos x="0" y="0"/>
                </a:cxn>
                <a:cxn ang="0">
                  <a:pos x="87" y="0"/>
                </a:cxn>
                <a:cxn ang="0">
                  <a:pos x="87" y="1085"/>
                </a:cxn>
                <a:cxn ang="0">
                  <a:pos x="0" y="1120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3" y="0"/>
                </a:cxn>
                <a:cxn ang="0">
                  <a:pos x="74" y="329"/>
                </a:cxn>
                <a:cxn ang="0">
                  <a:pos x="0" y="362"/>
                </a:cxn>
                <a:cxn ang="0">
                  <a:pos x="0" y="2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/>
              <a:ahLst/>
              <a:cxnLst>
                <a:cxn ang="0">
                  <a:pos x="2" y="213"/>
                </a:cxn>
                <a:cxn ang="0">
                  <a:pos x="0" y="28"/>
                </a:cxn>
                <a:cxn ang="0">
                  <a:pos x="83" y="0"/>
                </a:cxn>
                <a:cxn ang="0">
                  <a:pos x="72" y="248"/>
                </a:cxn>
                <a:cxn ang="0">
                  <a:pos x="2" y="213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/>
              <a:ahLst/>
              <a:cxnLst>
                <a:cxn ang="0">
                  <a:pos x="13" y="204"/>
                </a:cxn>
                <a:cxn ang="0">
                  <a:pos x="0" y="0"/>
                </a:cxn>
                <a:cxn ang="0">
                  <a:pos x="51" y="26"/>
                </a:cxn>
                <a:cxn ang="0">
                  <a:pos x="47" y="231"/>
                </a:cxn>
                <a:cxn ang="0">
                  <a:pos x="13" y="204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/>
              <a:ahLst/>
              <a:cxnLst>
                <a:cxn ang="0">
                  <a:pos x="4" y="101"/>
                </a:cxn>
                <a:cxn ang="0">
                  <a:pos x="0" y="0"/>
                </a:cxn>
                <a:cxn ang="0">
                  <a:pos x="35" y="20"/>
                </a:cxn>
                <a:cxn ang="0">
                  <a:pos x="28" y="132"/>
                </a:cxn>
                <a:cxn ang="0">
                  <a:pos x="4" y="101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/>
              <a:ahLst/>
              <a:cxnLst>
                <a:cxn ang="0">
                  <a:pos x="15" y="589"/>
                </a:cxn>
                <a:cxn ang="0">
                  <a:pos x="0" y="0"/>
                </a:cxn>
                <a:cxn ang="0">
                  <a:pos x="29" y="37"/>
                </a:cxn>
                <a:cxn ang="0">
                  <a:pos x="15" y="589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48" y="101"/>
                </a:cxn>
                <a:cxn ang="0">
                  <a:pos x="93" y="79"/>
                </a:cxn>
                <a:cxn ang="0">
                  <a:pos x="146" y="39"/>
                </a:cxn>
                <a:cxn ang="0">
                  <a:pos x="182" y="0"/>
                </a:cxn>
                <a:cxn ang="0">
                  <a:pos x="232" y="42"/>
                </a:cxn>
                <a:cxn ang="0">
                  <a:pos x="188" y="74"/>
                </a:cxn>
                <a:cxn ang="0">
                  <a:pos x="134" y="110"/>
                </a:cxn>
                <a:cxn ang="0">
                  <a:pos x="61" y="129"/>
                </a:cxn>
                <a:cxn ang="0">
                  <a:pos x="0" y="117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/>
              <a:ahLst/>
              <a:cxnLst>
                <a:cxn ang="0">
                  <a:pos x="359" y="645"/>
                </a:cxn>
                <a:cxn ang="0">
                  <a:pos x="405" y="616"/>
                </a:cxn>
                <a:cxn ang="0">
                  <a:pos x="447" y="580"/>
                </a:cxn>
                <a:cxn ang="0">
                  <a:pos x="460" y="552"/>
                </a:cxn>
                <a:cxn ang="0">
                  <a:pos x="464" y="515"/>
                </a:cxn>
                <a:cxn ang="0">
                  <a:pos x="451" y="468"/>
                </a:cxn>
                <a:cxn ang="0">
                  <a:pos x="424" y="424"/>
                </a:cxn>
                <a:cxn ang="0">
                  <a:pos x="380" y="385"/>
                </a:cxn>
                <a:cxn ang="0">
                  <a:pos x="168" y="259"/>
                </a:cxn>
                <a:cxn ang="0">
                  <a:pos x="133" y="235"/>
                </a:cxn>
                <a:cxn ang="0">
                  <a:pos x="111" y="208"/>
                </a:cxn>
                <a:cxn ang="0">
                  <a:pos x="104" y="166"/>
                </a:cxn>
                <a:cxn ang="0">
                  <a:pos x="117" y="124"/>
                </a:cxn>
                <a:cxn ang="0">
                  <a:pos x="155" y="95"/>
                </a:cxn>
                <a:cxn ang="0">
                  <a:pos x="222" y="52"/>
                </a:cxn>
                <a:cxn ang="0">
                  <a:pos x="124" y="0"/>
                </a:cxn>
                <a:cxn ang="0">
                  <a:pos x="55" y="41"/>
                </a:cxn>
                <a:cxn ang="0">
                  <a:pos x="27" y="70"/>
                </a:cxn>
                <a:cxn ang="0">
                  <a:pos x="2" y="123"/>
                </a:cxn>
                <a:cxn ang="0">
                  <a:pos x="0" y="189"/>
                </a:cxn>
                <a:cxn ang="0">
                  <a:pos x="29" y="257"/>
                </a:cxn>
                <a:cxn ang="0">
                  <a:pos x="78" y="300"/>
                </a:cxn>
                <a:cxn ang="0">
                  <a:pos x="311" y="442"/>
                </a:cxn>
                <a:cxn ang="0">
                  <a:pos x="358" y="474"/>
                </a:cxn>
                <a:cxn ang="0">
                  <a:pos x="375" y="516"/>
                </a:cxn>
                <a:cxn ang="0">
                  <a:pos x="375" y="550"/>
                </a:cxn>
                <a:cxn ang="0">
                  <a:pos x="308" y="608"/>
                </a:cxn>
                <a:cxn ang="0">
                  <a:pos x="359" y="64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/>
              <a:ahLst/>
              <a:cxnLst>
                <a:cxn ang="0">
                  <a:pos x="92" y="421"/>
                </a:cxn>
                <a:cxn ang="0">
                  <a:pos x="163" y="399"/>
                </a:cxn>
                <a:cxn ang="0">
                  <a:pos x="218" y="357"/>
                </a:cxn>
                <a:cxn ang="0">
                  <a:pos x="263" y="316"/>
                </a:cxn>
                <a:cxn ang="0">
                  <a:pos x="300" y="265"/>
                </a:cxn>
                <a:cxn ang="0">
                  <a:pos x="317" y="203"/>
                </a:cxn>
                <a:cxn ang="0">
                  <a:pos x="316" y="139"/>
                </a:cxn>
                <a:cxn ang="0">
                  <a:pos x="299" y="95"/>
                </a:cxn>
                <a:cxn ang="0">
                  <a:pos x="276" y="64"/>
                </a:cxn>
                <a:cxn ang="0">
                  <a:pos x="241" y="36"/>
                </a:cxn>
                <a:cxn ang="0">
                  <a:pos x="218" y="14"/>
                </a:cxn>
                <a:cxn ang="0">
                  <a:pos x="180" y="0"/>
                </a:cxn>
                <a:cxn ang="0">
                  <a:pos x="61" y="52"/>
                </a:cxn>
                <a:cxn ang="0">
                  <a:pos x="106" y="93"/>
                </a:cxn>
                <a:cxn ang="0">
                  <a:pos x="137" y="130"/>
                </a:cxn>
                <a:cxn ang="0">
                  <a:pos x="159" y="159"/>
                </a:cxn>
                <a:cxn ang="0">
                  <a:pos x="176" y="196"/>
                </a:cxn>
                <a:cxn ang="0">
                  <a:pos x="176" y="246"/>
                </a:cxn>
                <a:cxn ang="0">
                  <a:pos x="145" y="279"/>
                </a:cxn>
                <a:cxn ang="0">
                  <a:pos x="105" y="309"/>
                </a:cxn>
                <a:cxn ang="0">
                  <a:pos x="50" y="342"/>
                </a:cxn>
                <a:cxn ang="0">
                  <a:pos x="0" y="369"/>
                </a:cxn>
                <a:cxn ang="0">
                  <a:pos x="92" y="421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/>
              <a:ahLst/>
              <a:cxnLst>
                <a:cxn ang="0">
                  <a:pos x="466" y="1084"/>
                </a:cxn>
                <a:cxn ang="0">
                  <a:pos x="370" y="1066"/>
                </a:cxn>
                <a:cxn ang="0">
                  <a:pos x="299" y="1035"/>
                </a:cxn>
                <a:cxn ang="0">
                  <a:pos x="257" y="1002"/>
                </a:cxn>
                <a:cxn ang="0">
                  <a:pos x="220" y="956"/>
                </a:cxn>
                <a:cxn ang="0">
                  <a:pos x="209" y="914"/>
                </a:cxn>
                <a:cxn ang="0">
                  <a:pos x="215" y="873"/>
                </a:cxn>
                <a:cxn ang="0">
                  <a:pos x="231" y="836"/>
                </a:cxn>
                <a:cxn ang="0">
                  <a:pos x="273" y="798"/>
                </a:cxn>
                <a:cxn ang="0">
                  <a:pos x="330" y="774"/>
                </a:cxn>
                <a:cxn ang="0">
                  <a:pos x="400" y="748"/>
                </a:cxn>
                <a:cxn ang="0">
                  <a:pos x="1110" y="499"/>
                </a:cxn>
                <a:cxn ang="0">
                  <a:pos x="1207" y="451"/>
                </a:cxn>
                <a:cxn ang="0">
                  <a:pos x="1289" y="398"/>
                </a:cxn>
                <a:cxn ang="0">
                  <a:pos x="1344" y="356"/>
                </a:cxn>
                <a:cxn ang="0">
                  <a:pos x="1381" y="310"/>
                </a:cxn>
                <a:cxn ang="0">
                  <a:pos x="1403" y="249"/>
                </a:cxn>
                <a:cxn ang="0">
                  <a:pos x="1401" y="185"/>
                </a:cxn>
                <a:cxn ang="0">
                  <a:pos x="1386" y="136"/>
                </a:cxn>
                <a:cxn ang="0">
                  <a:pos x="1370" y="90"/>
                </a:cxn>
                <a:cxn ang="0">
                  <a:pos x="1335" y="55"/>
                </a:cxn>
                <a:cxn ang="0">
                  <a:pos x="1280" y="18"/>
                </a:cxn>
                <a:cxn ang="0">
                  <a:pos x="1214" y="0"/>
                </a:cxn>
                <a:cxn ang="0">
                  <a:pos x="1172" y="4"/>
                </a:cxn>
                <a:cxn ang="0">
                  <a:pos x="1111" y="7"/>
                </a:cxn>
                <a:cxn ang="0">
                  <a:pos x="1053" y="20"/>
                </a:cxn>
                <a:cxn ang="0">
                  <a:pos x="989" y="46"/>
                </a:cxn>
                <a:cxn ang="0">
                  <a:pos x="939" y="79"/>
                </a:cxn>
                <a:cxn ang="0">
                  <a:pos x="899" y="106"/>
                </a:cxn>
                <a:cxn ang="0">
                  <a:pos x="878" y="149"/>
                </a:cxn>
                <a:cxn ang="0">
                  <a:pos x="897" y="187"/>
                </a:cxn>
                <a:cxn ang="0">
                  <a:pos x="939" y="183"/>
                </a:cxn>
                <a:cxn ang="0">
                  <a:pos x="987" y="171"/>
                </a:cxn>
                <a:cxn ang="0">
                  <a:pos x="1033" y="158"/>
                </a:cxn>
                <a:cxn ang="0">
                  <a:pos x="1069" y="150"/>
                </a:cxn>
                <a:cxn ang="0">
                  <a:pos x="1111" y="150"/>
                </a:cxn>
                <a:cxn ang="0">
                  <a:pos x="1154" y="163"/>
                </a:cxn>
                <a:cxn ang="0">
                  <a:pos x="1183" y="204"/>
                </a:cxn>
                <a:cxn ang="0">
                  <a:pos x="1179" y="248"/>
                </a:cxn>
                <a:cxn ang="0">
                  <a:pos x="1157" y="286"/>
                </a:cxn>
                <a:cxn ang="0">
                  <a:pos x="1121" y="323"/>
                </a:cxn>
                <a:cxn ang="0">
                  <a:pos x="1047" y="361"/>
                </a:cxn>
                <a:cxn ang="0">
                  <a:pos x="908" y="415"/>
                </a:cxn>
                <a:cxn ang="0">
                  <a:pos x="194" y="675"/>
                </a:cxn>
                <a:cxn ang="0">
                  <a:pos x="123" y="715"/>
                </a:cxn>
                <a:cxn ang="0">
                  <a:pos x="68" y="763"/>
                </a:cxn>
                <a:cxn ang="0">
                  <a:pos x="29" y="809"/>
                </a:cxn>
                <a:cxn ang="0">
                  <a:pos x="6" y="858"/>
                </a:cxn>
                <a:cxn ang="0">
                  <a:pos x="0" y="912"/>
                </a:cxn>
                <a:cxn ang="0">
                  <a:pos x="8" y="952"/>
                </a:cxn>
                <a:cxn ang="0">
                  <a:pos x="22" y="992"/>
                </a:cxn>
                <a:cxn ang="0">
                  <a:pos x="59" y="1036"/>
                </a:cxn>
                <a:cxn ang="0">
                  <a:pos x="127" y="1095"/>
                </a:cxn>
                <a:cxn ang="0">
                  <a:pos x="198" y="1135"/>
                </a:cxn>
                <a:cxn ang="0">
                  <a:pos x="273" y="1152"/>
                </a:cxn>
                <a:cxn ang="0">
                  <a:pos x="466" y="1084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/>
              <a:ahLst/>
              <a:cxnLst>
                <a:cxn ang="0">
                  <a:pos x="367" y="421"/>
                </a:cxn>
                <a:cxn ang="0">
                  <a:pos x="171" y="340"/>
                </a:cxn>
                <a:cxn ang="0">
                  <a:pos x="117" y="304"/>
                </a:cxn>
                <a:cxn ang="0">
                  <a:pos x="73" y="265"/>
                </a:cxn>
                <a:cxn ang="0">
                  <a:pos x="31" y="219"/>
                </a:cxn>
                <a:cxn ang="0">
                  <a:pos x="9" y="179"/>
                </a:cxn>
                <a:cxn ang="0">
                  <a:pos x="0" y="137"/>
                </a:cxn>
                <a:cxn ang="0">
                  <a:pos x="2" y="95"/>
                </a:cxn>
                <a:cxn ang="0">
                  <a:pos x="19" y="51"/>
                </a:cxn>
                <a:cxn ang="0">
                  <a:pos x="44" y="0"/>
                </a:cxn>
                <a:cxn ang="0">
                  <a:pos x="120" y="52"/>
                </a:cxn>
                <a:cxn ang="0">
                  <a:pos x="95" y="98"/>
                </a:cxn>
                <a:cxn ang="0">
                  <a:pos x="95" y="143"/>
                </a:cxn>
                <a:cxn ang="0">
                  <a:pos x="122" y="191"/>
                </a:cxn>
                <a:cxn ang="0">
                  <a:pos x="162" y="235"/>
                </a:cxn>
                <a:cxn ang="0">
                  <a:pos x="223" y="284"/>
                </a:cxn>
                <a:cxn ang="0">
                  <a:pos x="290" y="317"/>
                </a:cxn>
                <a:cxn ang="0">
                  <a:pos x="332" y="351"/>
                </a:cxn>
                <a:cxn ang="0">
                  <a:pos x="351" y="378"/>
                </a:cxn>
                <a:cxn ang="0">
                  <a:pos x="367" y="421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/>
              <a:ahLst/>
              <a:cxnLst>
                <a:cxn ang="0">
                  <a:pos x="525" y="1438"/>
                </a:cxn>
                <a:cxn ang="0">
                  <a:pos x="582" y="1409"/>
                </a:cxn>
                <a:cxn ang="0">
                  <a:pos x="647" y="1355"/>
                </a:cxn>
                <a:cxn ang="0">
                  <a:pos x="670" y="1304"/>
                </a:cxn>
                <a:cxn ang="0">
                  <a:pos x="686" y="1255"/>
                </a:cxn>
                <a:cxn ang="0">
                  <a:pos x="677" y="1198"/>
                </a:cxn>
                <a:cxn ang="0">
                  <a:pos x="637" y="1125"/>
                </a:cxn>
                <a:cxn ang="0">
                  <a:pos x="609" y="1092"/>
                </a:cxn>
                <a:cxn ang="0">
                  <a:pos x="569" y="1063"/>
                </a:cxn>
                <a:cxn ang="0">
                  <a:pos x="259" y="905"/>
                </a:cxn>
                <a:cxn ang="0">
                  <a:pos x="201" y="863"/>
                </a:cxn>
                <a:cxn ang="0">
                  <a:pos x="177" y="843"/>
                </a:cxn>
                <a:cxn ang="0">
                  <a:pos x="160" y="800"/>
                </a:cxn>
                <a:cxn ang="0">
                  <a:pos x="171" y="766"/>
                </a:cxn>
                <a:cxn ang="0">
                  <a:pos x="215" y="738"/>
                </a:cxn>
                <a:cxn ang="0">
                  <a:pos x="294" y="709"/>
                </a:cxn>
                <a:cxn ang="0">
                  <a:pos x="780" y="521"/>
                </a:cxn>
                <a:cxn ang="0">
                  <a:pos x="856" y="471"/>
                </a:cxn>
                <a:cxn ang="0">
                  <a:pos x="918" y="417"/>
                </a:cxn>
                <a:cxn ang="0">
                  <a:pos x="953" y="379"/>
                </a:cxn>
                <a:cxn ang="0">
                  <a:pos x="984" y="334"/>
                </a:cxn>
                <a:cxn ang="0">
                  <a:pos x="988" y="274"/>
                </a:cxn>
                <a:cxn ang="0">
                  <a:pos x="972" y="214"/>
                </a:cxn>
                <a:cxn ang="0">
                  <a:pos x="953" y="167"/>
                </a:cxn>
                <a:cxn ang="0">
                  <a:pos x="920" y="126"/>
                </a:cxn>
                <a:cxn ang="0">
                  <a:pos x="875" y="85"/>
                </a:cxn>
                <a:cxn ang="0">
                  <a:pos x="828" y="50"/>
                </a:cxn>
                <a:cxn ang="0">
                  <a:pos x="803" y="29"/>
                </a:cxn>
                <a:cxn ang="0">
                  <a:pos x="756" y="0"/>
                </a:cxn>
                <a:cxn ang="0">
                  <a:pos x="588" y="61"/>
                </a:cxn>
                <a:cxn ang="0">
                  <a:pos x="649" y="104"/>
                </a:cxn>
                <a:cxn ang="0">
                  <a:pos x="694" y="145"/>
                </a:cxn>
                <a:cxn ang="0">
                  <a:pos x="739" y="182"/>
                </a:cxn>
                <a:cxn ang="0">
                  <a:pos x="780" y="223"/>
                </a:cxn>
                <a:cxn ang="0">
                  <a:pos x="803" y="272"/>
                </a:cxn>
                <a:cxn ang="0">
                  <a:pos x="787" y="323"/>
                </a:cxn>
                <a:cxn ang="0">
                  <a:pos x="729" y="369"/>
                </a:cxn>
                <a:cxn ang="0">
                  <a:pos x="639" y="413"/>
                </a:cxn>
                <a:cxn ang="0">
                  <a:pos x="212" y="589"/>
                </a:cxn>
                <a:cxn ang="0">
                  <a:pos x="160" y="608"/>
                </a:cxn>
                <a:cxn ang="0">
                  <a:pos x="88" y="653"/>
                </a:cxn>
                <a:cxn ang="0">
                  <a:pos x="43" y="698"/>
                </a:cxn>
                <a:cxn ang="0">
                  <a:pos x="9" y="755"/>
                </a:cxn>
                <a:cxn ang="0">
                  <a:pos x="0" y="820"/>
                </a:cxn>
                <a:cxn ang="0">
                  <a:pos x="10" y="872"/>
                </a:cxn>
                <a:cxn ang="0">
                  <a:pos x="40" y="914"/>
                </a:cxn>
                <a:cxn ang="0">
                  <a:pos x="84" y="949"/>
                </a:cxn>
                <a:cxn ang="0">
                  <a:pos x="159" y="999"/>
                </a:cxn>
                <a:cxn ang="0">
                  <a:pos x="487" y="1164"/>
                </a:cxn>
                <a:cxn ang="0">
                  <a:pos x="530" y="1197"/>
                </a:cxn>
                <a:cxn ang="0">
                  <a:pos x="569" y="1236"/>
                </a:cxn>
                <a:cxn ang="0">
                  <a:pos x="557" y="1292"/>
                </a:cxn>
                <a:cxn ang="0">
                  <a:pos x="502" y="1354"/>
                </a:cxn>
                <a:cxn ang="0">
                  <a:pos x="434" y="1394"/>
                </a:cxn>
                <a:cxn ang="0">
                  <a:pos x="525" y="1438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/>
              <a:ahLst/>
              <a:cxnLst>
                <a:cxn ang="0">
                  <a:pos x="668" y="553"/>
                </a:cxn>
                <a:cxn ang="0">
                  <a:pos x="668" y="450"/>
                </a:cxn>
                <a:cxn ang="0">
                  <a:pos x="562" y="435"/>
                </a:cxn>
                <a:cxn ang="0">
                  <a:pos x="448" y="420"/>
                </a:cxn>
                <a:cxn ang="0">
                  <a:pos x="367" y="400"/>
                </a:cxn>
                <a:cxn ang="0">
                  <a:pos x="314" y="378"/>
                </a:cxn>
                <a:cxn ang="0">
                  <a:pos x="257" y="349"/>
                </a:cxn>
                <a:cxn ang="0">
                  <a:pos x="220" y="314"/>
                </a:cxn>
                <a:cxn ang="0">
                  <a:pos x="193" y="274"/>
                </a:cxn>
                <a:cxn ang="0">
                  <a:pos x="180" y="231"/>
                </a:cxn>
                <a:cxn ang="0">
                  <a:pos x="180" y="189"/>
                </a:cxn>
                <a:cxn ang="0">
                  <a:pos x="193" y="165"/>
                </a:cxn>
                <a:cxn ang="0">
                  <a:pos x="209" y="143"/>
                </a:cxn>
                <a:cxn ang="0">
                  <a:pos x="255" y="127"/>
                </a:cxn>
                <a:cxn ang="0">
                  <a:pos x="297" y="127"/>
                </a:cxn>
                <a:cxn ang="0">
                  <a:pos x="345" y="141"/>
                </a:cxn>
                <a:cxn ang="0">
                  <a:pos x="396" y="156"/>
                </a:cxn>
                <a:cxn ang="0">
                  <a:pos x="448" y="163"/>
                </a:cxn>
                <a:cxn ang="0">
                  <a:pos x="477" y="125"/>
                </a:cxn>
                <a:cxn ang="0">
                  <a:pos x="464" y="86"/>
                </a:cxn>
                <a:cxn ang="0">
                  <a:pos x="415" y="42"/>
                </a:cxn>
                <a:cxn ang="0">
                  <a:pos x="363" y="18"/>
                </a:cxn>
                <a:cxn ang="0">
                  <a:pos x="319" y="7"/>
                </a:cxn>
                <a:cxn ang="0">
                  <a:pos x="273" y="2"/>
                </a:cxn>
                <a:cxn ang="0">
                  <a:pos x="222" y="0"/>
                </a:cxn>
                <a:cxn ang="0">
                  <a:pos x="176" y="4"/>
                </a:cxn>
                <a:cxn ang="0">
                  <a:pos x="136" y="15"/>
                </a:cxn>
                <a:cxn ang="0">
                  <a:pos x="86" y="33"/>
                </a:cxn>
                <a:cxn ang="0">
                  <a:pos x="50" y="66"/>
                </a:cxn>
                <a:cxn ang="0">
                  <a:pos x="22" y="99"/>
                </a:cxn>
                <a:cxn ang="0">
                  <a:pos x="6" y="145"/>
                </a:cxn>
                <a:cxn ang="0">
                  <a:pos x="0" y="189"/>
                </a:cxn>
                <a:cxn ang="0">
                  <a:pos x="9" y="237"/>
                </a:cxn>
                <a:cxn ang="0">
                  <a:pos x="22" y="285"/>
                </a:cxn>
                <a:cxn ang="0">
                  <a:pos x="50" y="330"/>
                </a:cxn>
                <a:cxn ang="0">
                  <a:pos x="81" y="375"/>
                </a:cxn>
                <a:cxn ang="0">
                  <a:pos x="125" y="419"/>
                </a:cxn>
                <a:cxn ang="0">
                  <a:pos x="169" y="457"/>
                </a:cxn>
                <a:cxn ang="0">
                  <a:pos x="217" y="488"/>
                </a:cxn>
                <a:cxn ang="0">
                  <a:pos x="266" y="514"/>
                </a:cxn>
                <a:cxn ang="0">
                  <a:pos x="310" y="534"/>
                </a:cxn>
                <a:cxn ang="0">
                  <a:pos x="369" y="549"/>
                </a:cxn>
                <a:cxn ang="0">
                  <a:pos x="437" y="568"/>
                </a:cxn>
                <a:cxn ang="0">
                  <a:pos x="516" y="581"/>
                </a:cxn>
                <a:cxn ang="0">
                  <a:pos x="595" y="577"/>
                </a:cxn>
                <a:cxn ang="0">
                  <a:pos x="668" y="553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/>
              <a:ahLst/>
              <a:cxnLst>
                <a:cxn ang="0">
                  <a:pos x="1412" y="548"/>
                </a:cxn>
                <a:cxn ang="0">
                  <a:pos x="1316" y="537"/>
                </a:cxn>
                <a:cxn ang="0">
                  <a:pos x="1237" y="524"/>
                </a:cxn>
                <a:cxn ang="0">
                  <a:pos x="1179" y="511"/>
                </a:cxn>
                <a:cxn ang="0">
                  <a:pos x="1118" y="499"/>
                </a:cxn>
                <a:cxn ang="0">
                  <a:pos x="1060" y="493"/>
                </a:cxn>
                <a:cxn ang="0">
                  <a:pos x="1000" y="495"/>
                </a:cxn>
                <a:cxn ang="0">
                  <a:pos x="939" y="499"/>
                </a:cxn>
                <a:cxn ang="0">
                  <a:pos x="894" y="482"/>
                </a:cxn>
                <a:cxn ang="0">
                  <a:pos x="962" y="440"/>
                </a:cxn>
                <a:cxn ang="0">
                  <a:pos x="1005" y="411"/>
                </a:cxn>
                <a:cxn ang="0">
                  <a:pos x="1043" y="381"/>
                </a:cxn>
                <a:cxn ang="0">
                  <a:pos x="1069" y="348"/>
                </a:cxn>
                <a:cxn ang="0">
                  <a:pos x="962" y="383"/>
                </a:cxn>
                <a:cxn ang="0">
                  <a:pos x="855" y="418"/>
                </a:cxn>
                <a:cxn ang="0">
                  <a:pos x="783" y="436"/>
                </a:cxn>
                <a:cxn ang="0">
                  <a:pos x="670" y="449"/>
                </a:cxn>
                <a:cxn ang="0">
                  <a:pos x="597" y="449"/>
                </a:cxn>
                <a:cxn ang="0">
                  <a:pos x="531" y="444"/>
                </a:cxn>
                <a:cxn ang="0">
                  <a:pos x="486" y="427"/>
                </a:cxn>
                <a:cxn ang="0">
                  <a:pos x="459" y="407"/>
                </a:cxn>
                <a:cxn ang="0">
                  <a:pos x="527" y="389"/>
                </a:cxn>
                <a:cxn ang="0">
                  <a:pos x="572" y="365"/>
                </a:cxn>
                <a:cxn ang="0">
                  <a:pos x="599" y="339"/>
                </a:cxn>
                <a:cxn ang="0">
                  <a:pos x="634" y="308"/>
                </a:cxn>
                <a:cxn ang="0">
                  <a:pos x="544" y="334"/>
                </a:cxn>
                <a:cxn ang="0">
                  <a:pos x="463" y="348"/>
                </a:cxn>
                <a:cxn ang="0">
                  <a:pos x="378" y="356"/>
                </a:cxn>
                <a:cxn ang="0">
                  <a:pos x="303" y="352"/>
                </a:cxn>
                <a:cxn ang="0">
                  <a:pos x="254" y="334"/>
                </a:cxn>
                <a:cxn ang="0">
                  <a:pos x="233" y="312"/>
                </a:cxn>
                <a:cxn ang="0">
                  <a:pos x="281" y="291"/>
                </a:cxn>
                <a:cxn ang="0">
                  <a:pos x="313" y="269"/>
                </a:cxn>
                <a:cxn ang="0">
                  <a:pos x="341" y="244"/>
                </a:cxn>
                <a:cxn ang="0">
                  <a:pos x="339" y="229"/>
                </a:cxn>
                <a:cxn ang="0">
                  <a:pos x="262" y="246"/>
                </a:cxn>
                <a:cxn ang="0">
                  <a:pos x="179" y="255"/>
                </a:cxn>
                <a:cxn ang="0">
                  <a:pos x="109" y="254"/>
                </a:cxn>
                <a:cxn ang="0">
                  <a:pos x="51" y="244"/>
                </a:cxn>
                <a:cxn ang="0">
                  <a:pos x="19" y="229"/>
                </a:cxn>
                <a:cxn ang="0">
                  <a:pos x="0" y="205"/>
                </a:cxn>
                <a:cxn ang="0">
                  <a:pos x="120" y="187"/>
                </a:cxn>
                <a:cxn ang="0">
                  <a:pos x="309" y="156"/>
                </a:cxn>
                <a:cxn ang="0">
                  <a:pos x="544" y="119"/>
                </a:cxn>
                <a:cxn ang="0">
                  <a:pos x="742" y="71"/>
                </a:cxn>
                <a:cxn ang="0">
                  <a:pos x="926" y="26"/>
                </a:cxn>
                <a:cxn ang="0">
                  <a:pos x="1020" y="9"/>
                </a:cxn>
                <a:cxn ang="0">
                  <a:pos x="1098" y="0"/>
                </a:cxn>
                <a:cxn ang="0">
                  <a:pos x="1165" y="2"/>
                </a:cxn>
                <a:cxn ang="0">
                  <a:pos x="1211" y="7"/>
                </a:cxn>
                <a:cxn ang="0">
                  <a:pos x="1254" y="27"/>
                </a:cxn>
                <a:cxn ang="0">
                  <a:pos x="1288" y="71"/>
                </a:cxn>
                <a:cxn ang="0">
                  <a:pos x="1301" y="117"/>
                </a:cxn>
                <a:cxn ang="0">
                  <a:pos x="1316" y="148"/>
                </a:cxn>
                <a:cxn ang="0">
                  <a:pos x="1344" y="159"/>
                </a:cxn>
                <a:cxn ang="0">
                  <a:pos x="1384" y="156"/>
                </a:cxn>
                <a:cxn ang="0">
                  <a:pos x="1412" y="145"/>
                </a:cxn>
                <a:cxn ang="0">
                  <a:pos x="1412" y="548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/>
              <a:ahLst/>
              <a:cxnLst>
                <a:cxn ang="0">
                  <a:pos x="0" y="548"/>
                </a:cxn>
                <a:cxn ang="0">
                  <a:pos x="96" y="537"/>
                </a:cxn>
                <a:cxn ang="0">
                  <a:pos x="175" y="524"/>
                </a:cxn>
                <a:cxn ang="0">
                  <a:pos x="233" y="511"/>
                </a:cxn>
                <a:cxn ang="0">
                  <a:pos x="294" y="499"/>
                </a:cxn>
                <a:cxn ang="0">
                  <a:pos x="352" y="493"/>
                </a:cxn>
                <a:cxn ang="0">
                  <a:pos x="412" y="495"/>
                </a:cxn>
                <a:cxn ang="0">
                  <a:pos x="473" y="499"/>
                </a:cxn>
                <a:cxn ang="0">
                  <a:pos x="518" y="482"/>
                </a:cxn>
                <a:cxn ang="0">
                  <a:pos x="450" y="440"/>
                </a:cxn>
                <a:cxn ang="0">
                  <a:pos x="407" y="411"/>
                </a:cxn>
                <a:cxn ang="0">
                  <a:pos x="369" y="381"/>
                </a:cxn>
                <a:cxn ang="0">
                  <a:pos x="343" y="348"/>
                </a:cxn>
                <a:cxn ang="0">
                  <a:pos x="450" y="383"/>
                </a:cxn>
                <a:cxn ang="0">
                  <a:pos x="557" y="418"/>
                </a:cxn>
                <a:cxn ang="0">
                  <a:pos x="629" y="436"/>
                </a:cxn>
                <a:cxn ang="0">
                  <a:pos x="742" y="449"/>
                </a:cxn>
                <a:cxn ang="0">
                  <a:pos x="815" y="449"/>
                </a:cxn>
                <a:cxn ang="0">
                  <a:pos x="881" y="444"/>
                </a:cxn>
                <a:cxn ang="0">
                  <a:pos x="926" y="427"/>
                </a:cxn>
                <a:cxn ang="0">
                  <a:pos x="953" y="407"/>
                </a:cxn>
                <a:cxn ang="0">
                  <a:pos x="885" y="389"/>
                </a:cxn>
                <a:cxn ang="0">
                  <a:pos x="840" y="365"/>
                </a:cxn>
                <a:cxn ang="0">
                  <a:pos x="809" y="339"/>
                </a:cxn>
                <a:cxn ang="0">
                  <a:pos x="778" y="308"/>
                </a:cxn>
                <a:cxn ang="0">
                  <a:pos x="868" y="334"/>
                </a:cxn>
                <a:cxn ang="0">
                  <a:pos x="949" y="348"/>
                </a:cxn>
                <a:cxn ang="0">
                  <a:pos x="1034" y="356"/>
                </a:cxn>
                <a:cxn ang="0">
                  <a:pos x="1109" y="352"/>
                </a:cxn>
                <a:cxn ang="0">
                  <a:pos x="1158" y="334"/>
                </a:cxn>
                <a:cxn ang="0">
                  <a:pos x="1179" y="312"/>
                </a:cxn>
                <a:cxn ang="0">
                  <a:pos x="1131" y="291"/>
                </a:cxn>
                <a:cxn ang="0">
                  <a:pos x="1099" y="269"/>
                </a:cxn>
                <a:cxn ang="0">
                  <a:pos x="1071" y="244"/>
                </a:cxn>
                <a:cxn ang="0">
                  <a:pos x="1073" y="229"/>
                </a:cxn>
                <a:cxn ang="0">
                  <a:pos x="1150" y="246"/>
                </a:cxn>
                <a:cxn ang="0">
                  <a:pos x="1233" y="255"/>
                </a:cxn>
                <a:cxn ang="0">
                  <a:pos x="1311" y="253"/>
                </a:cxn>
                <a:cxn ang="0">
                  <a:pos x="1361" y="244"/>
                </a:cxn>
                <a:cxn ang="0">
                  <a:pos x="1393" y="229"/>
                </a:cxn>
                <a:cxn ang="0">
                  <a:pos x="1412" y="205"/>
                </a:cxn>
                <a:cxn ang="0">
                  <a:pos x="1292" y="187"/>
                </a:cxn>
                <a:cxn ang="0">
                  <a:pos x="1087" y="158"/>
                </a:cxn>
                <a:cxn ang="0">
                  <a:pos x="868" y="119"/>
                </a:cxn>
                <a:cxn ang="0">
                  <a:pos x="670" y="71"/>
                </a:cxn>
                <a:cxn ang="0">
                  <a:pos x="486" y="26"/>
                </a:cxn>
                <a:cxn ang="0">
                  <a:pos x="392" y="9"/>
                </a:cxn>
                <a:cxn ang="0">
                  <a:pos x="314" y="0"/>
                </a:cxn>
                <a:cxn ang="0">
                  <a:pos x="247" y="2"/>
                </a:cxn>
                <a:cxn ang="0">
                  <a:pos x="201" y="7"/>
                </a:cxn>
                <a:cxn ang="0">
                  <a:pos x="158" y="27"/>
                </a:cxn>
                <a:cxn ang="0">
                  <a:pos x="124" y="71"/>
                </a:cxn>
                <a:cxn ang="0">
                  <a:pos x="111" y="117"/>
                </a:cxn>
                <a:cxn ang="0">
                  <a:pos x="96" y="148"/>
                </a:cxn>
                <a:cxn ang="0">
                  <a:pos x="68" y="159"/>
                </a:cxn>
                <a:cxn ang="0">
                  <a:pos x="28" y="156"/>
                </a:cxn>
                <a:cxn ang="0">
                  <a:pos x="0" y="145"/>
                </a:cxn>
                <a:cxn ang="0">
                  <a:pos x="0" y="548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65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EE15AAE-01AA-4D8B-993E-122E397B85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E0AFCC-5083-41FE-82AC-5678663EBC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38988F-4E9D-49BA-927E-877D201947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BFF166-2434-4E7B-94A3-6121A9F8B7D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9FD99F-8E3E-4720-8FF0-A907C5BE33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E9AD50-B163-47E1-9F19-ABE2431584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9D44BD-8825-4C12-A433-E62B3E5749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F57F3D-E9DD-417F-AE29-5B97D67A8B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0CB5A2-AE59-4CBD-8C62-B431EBBB10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7DDB92-9EAE-4314-B51A-6A92D4718E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CB4A82-E656-4579-BC93-0D78E50E90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5123" name="Freeform 3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/>
              <a:ahLst/>
              <a:cxnLst>
                <a:cxn ang="0">
                  <a:pos x="0" y="1120"/>
                </a:cxn>
                <a:cxn ang="0">
                  <a:pos x="0" y="0"/>
                </a:cxn>
                <a:cxn ang="0">
                  <a:pos x="87" y="0"/>
                </a:cxn>
                <a:cxn ang="0">
                  <a:pos x="87" y="1085"/>
                </a:cxn>
                <a:cxn ang="0">
                  <a:pos x="0" y="1120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3" y="0"/>
                </a:cxn>
                <a:cxn ang="0">
                  <a:pos x="74" y="329"/>
                </a:cxn>
                <a:cxn ang="0">
                  <a:pos x="0" y="362"/>
                </a:cxn>
                <a:cxn ang="0">
                  <a:pos x="0" y="2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/>
              <a:ahLst/>
              <a:cxnLst>
                <a:cxn ang="0">
                  <a:pos x="2" y="213"/>
                </a:cxn>
                <a:cxn ang="0">
                  <a:pos x="0" y="28"/>
                </a:cxn>
                <a:cxn ang="0">
                  <a:pos x="83" y="0"/>
                </a:cxn>
                <a:cxn ang="0">
                  <a:pos x="72" y="248"/>
                </a:cxn>
                <a:cxn ang="0">
                  <a:pos x="2" y="213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/>
              <a:ahLst/>
              <a:cxnLst>
                <a:cxn ang="0">
                  <a:pos x="13" y="204"/>
                </a:cxn>
                <a:cxn ang="0">
                  <a:pos x="0" y="0"/>
                </a:cxn>
                <a:cxn ang="0">
                  <a:pos x="51" y="26"/>
                </a:cxn>
                <a:cxn ang="0">
                  <a:pos x="47" y="231"/>
                </a:cxn>
                <a:cxn ang="0">
                  <a:pos x="13" y="204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/>
              <a:ahLst/>
              <a:cxnLst>
                <a:cxn ang="0">
                  <a:pos x="4" y="101"/>
                </a:cxn>
                <a:cxn ang="0">
                  <a:pos x="0" y="0"/>
                </a:cxn>
                <a:cxn ang="0">
                  <a:pos x="35" y="20"/>
                </a:cxn>
                <a:cxn ang="0">
                  <a:pos x="28" y="132"/>
                </a:cxn>
                <a:cxn ang="0">
                  <a:pos x="4" y="101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/>
              <a:ahLst/>
              <a:cxnLst>
                <a:cxn ang="0">
                  <a:pos x="15" y="589"/>
                </a:cxn>
                <a:cxn ang="0">
                  <a:pos x="0" y="0"/>
                </a:cxn>
                <a:cxn ang="0">
                  <a:pos x="29" y="37"/>
                </a:cxn>
                <a:cxn ang="0">
                  <a:pos x="15" y="589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48" y="101"/>
                </a:cxn>
                <a:cxn ang="0">
                  <a:pos x="93" y="79"/>
                </a:cxn>
                <a:cxn ang="0">
                  <a:pos x="146" y="39"/>
                </a:cxn>
                <a:cxn ang="0">
                  <a:pos x="182" y="0"/>
                </a:cxn>
                <a:cxn ang="0">
                  <a:pos x="232" y="42"/>
                </a:cxn>
                <a:cxn ang="0">
                  <a:pos x="188" y="74"/>
                </a:cxn>
                <a:cxn ang="0">
                  <a:pos x="134" y="110"/>
                </a:cxn>
                <a:cxn ang="0">
                  <a:pos x="61" y="129"/>
                </a:cxn>
                <a:cxn ang="0">
                  <a:pos x="0" y="117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/>
              <a:ahLst/>
              <a:cxnLst>
                <a:cxn ang="0">
                  <a:pos x="359" y="645"/>
                </a:cxn>
                <a:cxn ang="0">
                  <a:pos x="405" y="616"/>
                </a:cxn>
                <a:cxn ang="0">
                  <a:pos x="447" y="580"/>
                </a:cxn>
                <a:cxn ang="0">
                  <a:pos x="460" y="552"/>
                </a:cxn>
                <a:cxn ang="0">
                  <a:pos x="464" y="515"/>
                </a:cxn>
                <a:cxn ang="0">
                  <a:pos x="451" y="468"/>
                </a:cxn>
                <a:cxn ang="0">
                  <a:pos x="424" y="424"/>
                </a:cxn>
                <a:cxn ang="0">
                  <a:pos x="380" y="385"/>
                </a:cxn>
                <a:cxn ang="0">
                  <a:pos x="168" y="259"/>
                </a:cxn>
                <a:cxn ang="0">
                  <a:pos x="133" y="235"/>
                </a:cxn>
                <a:cxn ang="0">
                  <a:pos x="111" y="208"/>
                </a:cxn>
                <a:cxn ang="0">
                  <a:pos x="104" y="166"/>
                </a:cxn>
                <a:cxn ang="0">
                  <a:pos x="117" y="124"/>
                </a:cxn>
                <a:cxn ang="0">
                  <a:pos x="155" y="95"/>
                </a:cxn>
                <a:cxn ang="0">
                  <a:pos x="222" y="52"/>
                </a:cxn>
                <a:cxn ang="0">
                  <a:pos x="124" y="0"/>
                </a:cxn>
                <a:cxn ang="0">
                  <a:pos x="55" y="41"/>
                </a:cxn>
                <a:cxn ang="0">
                  <a:pos x="27" y="70"/>
                </a:cxn>
                <a:cxn ang="0">
                  <a:pos x="2" y="123"/>
                </a:cxn>
                <a:cxn ang="0">
                  <a:pos x="0" y="189"/>
                </a:cxn>
                <a:cxn ang="0">
                  <a:pos x="29" y="257"/>
                </a:cxn>
                <a:cxn ang="0">
                  <a:pos x="78" y="300"/>
                </a:cxn>
                <a:cxn ang="0">
                  <a:pos x="311" y="442"/>
                </a:cxn>
                <a:cxn ang="0">
                  <a:pos x="358" y="474"/>
                </a:cxn>
                <a:cxn ang="0">
                  <a:pos x="375" y="516"/>
                </a:cxn>
                <a:cxn ang="0">
                  <a:pos x="375" y="550"/>
                </a:cxn>
                <a:cxn ang="0">
                  <a:pos x="308" y="608"/>
                </a:cxn>
                <a:cxn ang="0">
                  <a:pos x="359" y="64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/>
              <a:ahLst/>
              <a:cxnLst>
                <a:cxn ang="0">
                  <a:pos x="92" y="421"/>
                </a:cxn>
                <a:cxn ang="0">
                  <a:pos x="163" y="399"/>
                </a:cxn>
                <a:cxn ang="0">
                  <a:pos x="218" y="357"/>
                </a:cxn>
                <a:cxn ang="0">
                  <a:pos x="263" y="316"/>
                </a:cxn>
                <a:cxn ang="0">
                  <a:pos x="300" y="265"/>
                </a:cxn>
                <a:cxn ang="0">
                  <a:pos x="317" y="203"/>
                </a:cxn>
                <a:cxn ang="0">
                  <a:pos x="316" y="139"/>
                </a:cxn>
                <a:cxn ang="0">
                  <a:pos x="299" y="95"/>
                </a:cxn>
                <a:cxn ang="0">
                  <a:pos x="276" y="64"/>
                </a:cxn>
                <a:cxn ang="0">
                  <a:pos x="241" y="36"/>
                </a:cxn>
                <a:cxn ang="0">
                  <a:pos x="218" y="14"/>
                </a:cxn>
                <a:cxn ang="0">
                  <a:pos x="180" y="0"/>
                </a:cxn>
                <a:cxn ang="0">
                  <a:pos x="61" y="52"/>
                </a:cxn>
                <a:cxn ang="0">
                  <a:pos x="106" y="93"/>
                </a:cxn>
                <a:cxn ang="0">
                  <a:pos x="137" y="130"/>
                </a:cxn>
                <a:cxn ang="0">
                  <a:pos x="159" y="159"/>
                </a:cxn>
                <a:cxn ang="0">
                  <a:pos x="176" y="196"/>
                </a:cxn>
                <a:cxn ang="0">
                  <a:pos x="176" y="246"/>
                </a:cxn>
                <a:cxn ang="0">
                  <a:pos x="145" y="279"/>
                </a:cxn>
                <a:cxn ang="0">
                  <a:pos x="105" y="309"/>
                </a:cxn>
                <a:cxn ang="0">
                  <a:pos x="50" y="342"/>
                </a:cxn>
                <a:cxn ang="0">
                  <a:pos x="0" y="369"/>
                </a:cxn>
                <a:cxn ang="0">
                  <a:pos x="92" y="421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/>
              <a:ahLst/>
              <a:cxnLst>
                <a:cxn ang="0">
                  <a:pos x="466" y="1084"/>
                </a:cxn>
                <a:cxn ang="0">
                  <a:pos x="370" y="1066"/>
                </a:cxn>
                <a:cxn ang="0">
                  <a:pos x="299" y="1035"/>
                </a:cxn>
                <a:cxn ang="0">
                  <a:pos x="257" y="1002"/>
                </a:cxn>
                <a:cxn ang="0">
                  <a:pos x="220" y="956"/>
                </a:cxn>
                <a:cxn ang="0">
                  <a:pos x="209" y="914"/>
                </a:cxn>
                <a:cxn ang="0">
                  <a:pos x="215" y="873"/>
                </a:cxn>
                <a:cxn ang="0">
                  <a:pos x="231" y="836"/>
                </a:cxn>
                <a:cxn ang="0">
                  <a:pos x="273" y="798"/>
                </a:cxn>
                <a:cxn ang="0">
                  <a:pos x="330" y="774"/>
                </a:cxn>
                <a:cxn ang="0">
                  <a:pos x="400" y="748"/>
                </a:cxn>
                <a:cxn ang="0">
                  <a:pos x="1110" y="499"/>
                </a:cxn>
                <a:cxn ang="0">
                  <a:pos x="1207" y="451"/>
                </a:cxn>
                <a:cxn ang="0">
                  <a:pos x="1289" y="398"/>
                </a:cxn>
                <a:cxn ang="0">
                  <a:pos x="1344" y="356"/>
                </a:cxn>
                <a:cxn ang="0">
                  <a:pos x="1381" y="310"/>
                </a:cxn>
                <a:cxn ang="0">
                  <a:pos x="1403" y="249"/>
                </a:cxn>
                <a:cxn ang="0">
                  <a:pos x="1401" y="185"/>
                </a:cxn>
                <a:cxn ang="0">
                  <a:pos x="1386" y="136"/>
                </a:cxn>
                <a:cxn ang="0">
                  <a:pos x="1370" y="90"/>
                </a:cxn>
                <a:cxn ang="0">
                  <a:pos x="1335" y="55"/>
                </a:cxn>
                <a:cxn ang="0">
                  <a:pos x="1280" y="18"/>
                </a:cxn>
                <a:cxn ang="0">
                  <a:pos x="1214" y="0"/>
                </a:cxn>
                <a:cxn ang="0">
                  <a:pos x="1172" y="4"/>
                </a:cxn>
                <a:cxn ang="0">
                  <a:pos x="1111" y="7"/>
                </a:cxn>
                <a:cxn ang="0">
                  <a:pos x="1053" y="20"/>
                </a:cxn>
                <a:cxn ang="0">
                  <a:pos x="989" y="46"/>
                </a:cxn>
                <a:cxn ang="0">
                  <a:pos x="939" y="79"/>
                </a:cxn>
                <a:cxn ang="0">
                  <a:pos x="899" y="106"/>
                </a:cxn>
                <a:cxn ang="0">
                  <a:pos x="878" y="149"/>
                </a:cxn>
                <a:cxn ang="0">
                  <a:pos x="897" y="187"/>
                </a:cxn>
                <a:cxn ang="0">
                  <a:pos x="939" y="183"/>
                </a:cxn>
                <a:cxn ang="0">
                  <a:pos x="987" y="171"/>
                </a:cxn>
                <a:cxn ang="0">
                  <a:pos x="1033" y="158"/>
                </a:cxn>
                <a:cxn ang="0">
                  <a:pos x="1069" y="150"/>
                </a:cxn>
                <a:cxn ang="0">
                  <a:pos x="1111" y="150"/>
                </a:cxn>
                <a:cxn ang="0">
                  <a:pos x="1154" y="163"/>
                </a:cxn>
                <a:cxn ang="0">
                  <a:pos x="1183" y="204"/>
                </a:cxn>
                <a:cxn ang="0">
                  <a:pos x="1179" y="248"/>
                </a:cxn>
                <a:cxn ang="0">
                  <a:pos x="1157" y="286"/>
                </a:cxn>
                <a:cxn ang="0">
                  <a:pos x="1121" y="323"/>
                </a:cxn>
                <a:cxn ang="0">
                  <a:pos x="1047" y="361"/>
                </a:cxn>
                <a:cxn ang="0">
                  <a:pos x="908" y="415"/>
                </a:cxn>
                <a:cxn ang="0">
                  <a:pos x="194" y="675"/>
                </a:cxn>
                <a:cxn ang="0">
                  <a:pos x="123" y="715"/>
                </a:cxn>
                <a:cxn ang="0">
                  <a:pos x="68" y="763"/>
                </a:cxn>
                <a:cxn ang="0">
                  <a:pos x="29" y="809"/>
                </a:cxn>
                <a:cxn ang="0">
                  <a:pos x="6" y="858"/>
                </a:cxn>
                <a:cxn ang="0">
                  <a:pos x="0" y="912"/>
                </a:cxn>
                <a:cxn ang="0">
                  <a:pos x="8" y="952"/>
                </a:cxn>
                <a:cxn ang="0">
                  <a:pos x="22" y="992"/>
                </a:cxn>
                <a:cxn ang="0">
                  <a:pos x="59" y="1036"/>
                </a:cxn>
                <a:cxn ang="0">
                  <a:pos x="127" y="1095"/>
                </a:cxn>
                <a:cxn ang="0">
                  <a:pos x="198" y="1135"/>
                </a:cxn>
                <a:cxn ang="0">
                  <a:pos x="273" y="1152"/>
                </a:cxn>
                <a:cxn ang="0">
                  <a:pos x="466" y="1084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/>
              <a:ahLst/>
              <a:cxnLst>
                <a:cxn ang="0">
                  <a:pos x="367" y="421"/>
                </a:cxn>
                <a:cxn ang="0">
                  <a:pos x="171" y="340"/>
                </a:cxn>
                <a:cxn ang="0">
                  <a:pos x="117" y="304"/>
                </a:cxn>
                <a:cxn ang="0">
                  <a:pos x="73" y="265"/>
                </a:cxn>
                <a:cxn ang="0">
                  <a:pos x="31" y="219"/>
                </a:cxn>
                <a:cxn ang="0">
                  <a:pos x="9" y="179"/>
                </a:cxn>
                <a:cxn ang="0">
                  <a:pos x="0" y="137"/>
                </a:cxn>
                <a:cxn ang="0">
                  <a:pos x="2" y="95"/>
                </a:cxn>
                <a:cxn ang="0">
                  <a:pos x="19" y="51"/>
                </a:cxn>
                <a:cxn ang="0">
                  <a:pos x="44" y="0"/>
                </a:cxn>
                <a:cxn ang="0">
                  <a:pos x="120" y="52"/>
                </a:cxn>
                <a:cxn ang="0">
                  <a:pos x="95" y="98"/>
                </a:cxn>
                <a:cxn ang="0">
                  <a:pos x="95" y="143"/>
                </a:cxn>
                <a:cxn ang="0">
                  <a:pos x="122" y="191"/>
                </a:cxn>
                <a:cxn ang="0">
                  <a:pos x="162" y="235"/>
                </a:cxn>
                <a:cxn ang="0">
                  <a:pos x="223" y="284"/>
                </a:cxn>
                <a:cxn ang="0">
                  <a:pos x="290" y="317"/>
                </a:cxn>
                <a:cxn ang="0">
                  <a:pos x="332" y="351"/>
                </a:cxn>
                <a:cxn ang="0">
                  <a:pos x="351" y="378"/>
                </a:cxn>
                <a:cxn ang="0">
                  <a:pos x="367" y="421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/>
              <a:ahLst/>
              <a:cxnLst>
                <a:cxn ang="0">
                  <a:pos x="525" y="1438"/>
                </a:cxn>
                <a:cxn ang="0">
                  <a:pos x="582" y="1409"/>
                </a:cxn>
                <a:cxn ang="0">
                  <a:pos x="647" y="1355"/>
                </a:cxn>
                <a:cxn ang="0">
                  <a:pos x="670" y="1304"/>
                </a:cxn>
                <a:cxn ang="0">
                  <a:pos x="686" y="1255"/>
                </a:cxn>
                <a:cxn ang="0">
                  <a:pos x="677" y="1198"/>
                </a:cxn>
                <a:cxn ang="0">
                  <a:pos x="637" y="1125"/>
                </a:cxn>
                <a:cxn ang="0">
                  <a:pos x="609" y="1092"/>
                </a:cxn>
                <a:cxn ang="0">
                  <a:pos x="569" y="1063"/>
                </a:cxn>
                <a:cxn ang="0">
                  <a:pos x="259" y="905"/>
                </a:cxn>
                <a:cxn ang="0">
                  <a:pos x="201" y="863"/>
                </a:cxn>
                <a:cxn ang="0">
                  <a:pos x="177" y="843"/>
                </a:cxn>
                <a:cxn ang="0">
                  <a:pos x="160" y="800"/>
                </a:cxn>
                <a:cxn ang="0">
                  <a:pos x="171" y="766"/>
                </a:cxn>
                <a:cxn ang="0">
                  <a:pos x="215" y="738"/>
                </a:cxn>
                <a:cxn ang="0">
                  <a:pos x="294" y="709"/>
                </a:cxn>
                <a:cxn ang="0">
                  <a:pos x="780" y="521"/>
                </a:cxn>
                <a:cxn ang="0">
                  <a:pos x="856" y="471"/>
                </a:cxn>
                <a:cxn ang="0">
                  <a:pos x="918" y="417"/>
                </a:cxn>
                <a:cxn ang="0">
                  <a:pos x="953" y="379"/>
                </a:cxn>
                <a:cxn ang="0">
                  <a:pos x="984" y="334"/>
                </a:cxn>
                <a:cxn ang="0">
                  <a:pos x="988" y="274"/>
                </a:cxn>
                <a:cxn ang="0">
                  <a:pos x="972" y="214"/>
                </a:cxn>
                <a:cxn ang="0">
                  <a:pos x="953" y="167"/>
                </a:cxn>
                <a:cxn ang="0">
                  <a:pos x="920" y="126"/>
                </a:cxn>
                <a:cxn ang="0">
                  <a:pos x="875" y="85"/>
                </a:cxn>
                <a:cxn ang="0">
                  <a:pos x="828" y="50"/>
                </a:cxn>
                <a:cxn ang="0">
                  <a:pos x="803" y="29"/>
                </a:cxn>
                <a:cxn ang="0">
                  <a:pos x="756" y="0"/>
                </a:cxn>
                <a:cxn ang="0">
                  <a:pos x="588" y="61"/>
                </a:cxn>
                <a:cxn ang="0">
                  <a:pos x="649" y="104"/>
                </a:cxn>
                <a:cxn ang="0">
                  <a:pos x="694" y="145"/>
                </a:cxn>
                <a:cxn ang="0">
                  <a:pos x="739" y="182"/>
                </a:cxn>
                <a:cxn ang="0">
                  <a:pos x="780" y="223"/>
                </a:cxn>
                <a:cxn ang="0">
                  <a:pos x="803" y="272"/>
                </a:cxn>
                <a:cxn ang="0">
                  <a:pos x="787" y="323"/>
                </a:cxn>
                <a:cxn ang="0">
                  <a:pos x="729" y="369"/>
                </a:cxn>
                <a:cxn ang="0">
                  <a:pos x="639" y="413"/>
                </a:cxn>
                <a:cxn ang="0">
                  <a:pos x="212" y="589"/>
                </a:cxn>
                <a:cxn ang="0">
                  <a:pos x="160" y="608"/>
                </a:cxn>
                <a:cxn ang="0">
                  <a:pos x="88" y="653"/>
                </a:cxn>
                <a:cxn ang="0">
                  <a:pos x="43" y="698"/>
                </a:cxn>
                <a:cxn ang="0">
                  <a:pos x="9" y="755"/>
                </a:cxn>
                <a:cxn ang="0">
                  <a:pos x="0" y="820"/>
                </a:cxn>
                <a:cxn ang="0">
                  <a:pos x="10" y="872"/>
                </a:cxn>
                <a:cxn ang="0">
                  <a:pos x="40" y="914"/>
                </a:cxn>
                <a:cxn ang="0">
                  <a:pos x="84" y="949"/>
                </a:cxn>
                <a:cxn ang="0">
                  <a:pos x="159" y="999"/>
                </a:cxn>
                <a:cxn ang="0">
                  <a:pos x="487" y="1164"/>
                </a:cxn>
                <a:cxn ang="0">
                  <a:pos x="530" y="1197"/>
                </a:cxn>
                <a:cxn ang="0">
                  <a:pos x="569" y="1236"/>
                </a:cxn>
                <a:cxn ang="0">
                  <a:pos x="557" y="1292"/>
                </a:cxn>
                <a:cxn ang="0">
                  <a:pos x="502" y="1354"/>
                </a:cxn>
                <a:cxn ang="0">
                  <a:pos x="434" y="1394"/>
                </a:cxn>
                <a:cxn ang="0">
                  <a:pos x="525" y="1438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/>
              <a:ahLst/>
              <a:cxnLst>
                <a:cxn ang="0">
                  <a:pos x="668" y="553"/>
                </a:cxn>
                <a:cxn ang="0">
                  <a:pos x="668" y="450"/>
                </a:cxn>
                <a:cxn ang="0">
                  <a:pos x="562" y="435"/>
                </a:cxn>
                <a:cxn ang="0">
                  <a:pos x="448" y="420"/>
                </a:cxn>
                <a:cxn ang="0">
                  <a:pos x="367" y="400"/>
                </a:cxn>
                <a:cxn ang="0">
                  <a:pos x="314" y="378"/>
                </a:cxn>
                <a:cxn ang="0">
                  <a:pos x="257" y="349"/>
                </a:cxn>
                <a:cxn ang="0">
                  <a:pos x="220" y="314"/>
                </a:cxn>
                <a:cxn ang="0">
                  <a:pos x="193" y="274"/>
                </a:cxn>
                <a:cxn ang="0">
                  <a:pos x="180" y="231"/>
                </a:cxn>
                <a:cxn ang="0">
                  <a:pos x="180" y="189"/>
                </a:cxn>
                <a:cxn ang="0">
                  <a:pos x="193" y="165"/>
                </a:cxn>
                <a:cxn ang="0">
                  <a:pos x="209" y="143"/>
                </a:cxn>
                <a:cxn ang="0">
                  <a:pos x="255" y="127"/>
                </a:cxn>
                <a:cxn ang="0">
                  <a:pos x="297" y="127"/>
                </a:cxn>
                <a:cxn ang="0">
                  <a:pos x="345" y="141"/>
                </a:cxn>
                <a:cxn ang="0">
                  <a:pos x="396" y="156"/>
                </a:cxn>
                <a:cxn ang="0">
                  <a:pos x="448" y="163"/>
                </a:cxn>
                <a:cxn ang="0">
                  <a:pos x="477" y="125"/>
                </a:cxn>
                <a:cxn ang="0">
                  <a:pos x="464" y="86"/>
                </a:cxn>
                <a:cxn ang="0">
                  <a:pos x="415" y="42"/>
                </a:cxn>
                <a:cxn ang="0">
                  <a:pos x="363" y="18"/>
                </a:cxn>
                <a:cxn ang="0">
                  <a:pos x="319" y="7"/>
                </a:cxn>
                <a:cxn ang="0">
                  <a:pos x="273" y="2"/>
                </a:cxn>
                <a:cxn ang="0">
                  <a:pos x="222" y="0"/>
                </a:cxn>
                <a:cxn ang="0">
                  <a:pos x="176" y="4"/>
                </a:cxn>
                <a:cxn ang="0">
                  <a:pos x="136" y="15"/>
                </a:cxn>
                <a:cxn ang="0">
                  <a:pos x="86" y="33"/>
                </a:cxn>
                <a:cxn ang="0">
                  <a:pos x="50" y="66"/>
                </a:cxn>
                <a:cxn ang="0">
                  <a:pos x="22" y="99"/>
                </a:cxn>
                <a:cxn ang="0">
                  <a:pos x="6" y="145"/>
                </a:cxn>
                <a:cxn ang="0">
                  <a:pos x="0" y="189"/>
                </a:cxn>
                <a:cxn ang="0">
                  <a:pos x="9" y="237"/>
                </a:cxn>
                <a:cxn ang="0">
                  <a:pos x="22" y="285"/>
                </a:cxn>
                <a:cxn ang="0">
                  <a:pos x="50" y="330"/>
                </a:cxn>
                <a:cxn ang="0">
                  <a:pos x="81" y="375"/>
                </a:cxn>
                <a:cxn ang="0">
                  <a:pos x="125" y="419"/>
                </a:cxn>
                <a:cxn ang="0">
                  <a:pos x="169" y="457"/>
                </a:cxn>
                <a:cxn ang="0">
                  <a:pos x="217" y="488"/>
                </a:cxn>
                <a:cxn ang="0">
                  <a:pos x="266" y="514"/>
                </a:cxn>
                <a:cxn ang="0">
                  <a:pos x="310" y="534"/>
                </a:cxn>
                <a:cxn ang="0">
                  <a:pos x="369" y="549"/>
                </a:cxn>
                <a:cxn ang="0">
                  <a:pos x="437" y="568"/>
                </a:cxn>
                <a:cxn ang="0">
                  <a:pos x="516" y="581"/>
                </a:cxn>
                <a:cxn ang="0">
                  <a:pos x="595" y="577"/>
                </a:cxn>
                <a:cxn ang="0">
                  <a:pos x="668" y="553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/>
              <a:ahLst/>
              <a:cxnLst>
                <a:cxn ang="0">
                  <a:pos x="1412" y="548"/>
                </a:cxn>
                <a:cxn ang="0">
                  <a:pos x="1316" y="537"/>
                </a:cxn>
                <a:cxn ang="0">
                  <a:pos x="1237" y="524"/>
                </a:cxn>
                <a:cxn ang="0">
                  <a:pos x="1179" y="511"/>
                </a:cxn>
                <a:cxn ang="0">
                  <a:pos x="1118" y="499"/>
                </a:cxn>
                <a:cxn ang="0">
                  <a:pos x="1060" y="493"/>
                </a:cxn>
                <a:cxn ang="0">
                  <a:pos x="1000" y="495"/>
                </a:cxn>
                <a:cxn ang="0">
                  <a:pos x="939" y="499"/>
                </a:cxn>
                <a:cxn ang="0">
                  <a:pos x="894" y="482"/>
                </a:cxn>
                <a:cxn ang="0">
                  <a:pos x="962" y="440"/>
                </a:cxn>
                <a:cxn ang="0">
                  <a:pos x="1005" y="411"/>
                </a:cxn>
                <a:cxn ang="0">
                  <a:pos x="1043" y="381"/>
                </a:cxn>
                <a:cxn ang="0">
                  <a:pos x="1069" y="348"/>
                </a:cxn>
                <a:cxn ang="0">
                  <a:pos x="962" y="383"/>
                </a:cxn>
                <a:cxn ang="0">
                  <a:pos x="855" y="418"/>
                </a:cxn>
                <a:cxn ang="0">
                  <a:pos x="783" y="436"/>
                </a:cxn>
                <a:cxn ang="0">
                  <a:pos x="670" y="449"/>
                </a:cxn>
                <a:cxn ang="0">
                  <a:pos x="597" y="449"/>
                </a:cxn>
                <a:cxn ang="0">
                  <a:pos x="531" y="444"/>
                </a:cxn>
                <a:cxn ang="0">
                  <a:pos x="486" y="427"/>
                </a:cxn>
                <a:cxn ang="0">
                  <a:pos x="459" y="407"/>
                </a:cxn>
                <a:cxn ang="0">
                  <a:pos x="527" y="389"/>
                </a:cxn>
                <a:cxn ang="0">
                  <a:pos x="572" y="365"/>
                </a:cxn>
                <a:cxn ang="0">
                  <a:pos x="599" y="339"/>
                </a:cxn>
                <a:cxn ang="0">
                  <a:pos x="634" y="308"/>
                </a:cxn>
                <a:cxn ang="0">
                  <a:pos x="544" y="334"/>
                </a:cxn>
                <a:cxn ang="0">
                  <a:pos x="463" y="348"/>
                </a:cxn>
                <a:cxn ang="0">
                  <a:pos x="378" y="356"/>
                </a:cxn>
                <a:cxn ang="0">
                  <a:pos x="303" y="352"/>
                </a:cxn>
                <a:cxn ang="0">
                  <a:pos x="254" y="334"/>
                </a:cxn>
                <a:cxn ang="0">
                  <a:pos x="233" y="312"/>
                </a:cxn>
                <a:cxn ang="0">
                  <a:pos x="281" y="291"/>
                </a:cxn>
                <a:cxn ang="0">
                  <a:pos x="313" y="269"/>
                </a:cxn>
                <a:cxn ang="0">
                  <a:pos x="341" y="244"/>
                </a:cxn>
                <a:cxn ang="0">
                  <a:pos x="339" y="229"/>
                </a:cxn>
                <a:cxn ang="0">
                  <a:pos x="262" y="246"/>
                </a:cxn>
                <a:cxn ang="0">
                  <a:pos x="179" y="255"/>
                </a:cxn>
                <a:cxn ang="0">
                  <a:pos x="109" y="254"/>
                </a:cxn>
                <a:cxn ang="0">
                  <a:pos x="51" y="244"/>
                </a:cxn>
                <a:cxn ang="0">
                  <a:pos x="19" y="229"/>
                </a:cxn>
                <a:cxn ang="0">
                  <a:pos x="0" y="205"/>
                </a:cxn>
                <a:cxn ang="0">
                  <a:pos x="120" y="187"/>
                </a:cxn>
                <a:cxn ang="0">
                  <a:pos x="309" y="156"/>
                </a:cxn>
                <a:cxn ang="0">
                  <a:pos x="544" y="119"/>
                </a:cxn>
                <a:cxn ang="0">
                  <a:pos x="742" y="71"/>
                </a:cxn>
                <a:cxn ang="0">
                  <a:pos x="926" y="26"/>
                </a:cxn>
                <a:cxn ang="0">
                  <a:pos x="1020" y="9"/>
                </a:cxn>
                <a:cxn ang="0">
                  <a:pos x="1098" y="0"/>
                </a:cxn>
                <a:cxn ang="0">
                  <a:pos x="1165" y="2"/>
                </a:cxn>
                <a:cxn ang="0">
                  <a:pos x="1211" y="7"/>
                </a:cxn>
                <a:cxn ang="0">
                  <a:pos x="1254" y="27"/>
                </a:cxn>
                <a:cxn ang="0">
                  <a:pos x="1288" y="71"/>
                </a:cxn>
                <a:cxn ang="0">
                  <a:pos x="1301" y="117"/>
                </a:cxn>
                <a:cxn ang="0">
                  <a:pos x="1316" y="148"/>
                </a:cxn>
                <a:cxn ang="0">
                  <a:pos x="1344" y="159"/>
                </a:cxn>
                <a:cxn ang="0">
                  <a:pos x="1384" y="156"/>
                </a:cxn>
                <a:cxn ang="0">
                  <a:pos x="1412" y="145"/>
                </a:cxn>
                <a:cxn ang="0">
                  <a:pos x="1412" y="548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/>
              <a:ahLst/>
              <a:cxnLst>
                <a:cxn ang="0">
                  <a:pos x="0" y="548"/>
                </a:cxn>
                <a:cxn ang="0">
                  <a:pos x="96" y="537"/>
                </a:cxn>
                <a:cxn ang="0">
                  <a:pos x="175" y="524"/>
                </a:cxn>
                <a:cxn ang="0">
                  <a:pos x="233" y="511"/>
                </a:cxn>
                <a:cxn ang="0">
                  <a:pos x="294" y="499"/>
                </a:cxn>
                <a:cxn ang="0">
                  <a:pos x="352" y="493"/>
                </a:cxn>
                <a:cxn ang="0">
                  <a:pos x="412" y="495"/>
                </a:cxn>
                <a:cxn ang="0">
                  <a:pos x="473" y="499"/>
                </a:cxn>
                <a:cxn ang="0">
                  <a:pos x="518" y="482"/>
                </a:cxn>
                <a:cxn ang="0">
                  <a:pos x="450" y="440"/>
                </a:cxn>
                <a:cxn ang="0">
                  <a:pos x="407" y="411"/>
                </a:cxn>
                <a:cxn ang="0">
                  <a:pos x="369" y="381"/>
                </a:cxn>
                <a:cxn ang="0">
                  <a:pos x="343" y="348"/>
                </a:cxn>
                <a:cxn ang="0">
                  <a:pos x="450" y="383"/>
                </a:cxn>
                <a:cxn ang="0">
                  <a:pos x="557" y="418"/>
                </a:cxn>
                <a:cxn ang="0">
                  <a:pos x="629" y="436"/>
                </a:cxn>
                <a:cxn ang="0">
                  <a:pos x="742" y="449"/>
                </a:cxn>
                <a:cxn ang="0">
                  <a:pos x="815" y="449"/>
                </a:cxn>
                <a:cxn ang="0">
                  <a:pos x="881" y="444"/>
                </a:cxn>
                <a:cxn ang="0">
                  <a:pos x="926" y="427"/>
                </a:cxn>
                <a:cxn ang="0">
                  <a:pos x="953" y="407"/>
                </a:cxn>
                <a:cxn ang="0">
                  <a:pos x="885" y="389"/>
                </a:cxn>
                <a:cxn ang="0">
                  <a:pos x="840" y="365"/>
                </a:cxn>
                <a:cxn ang="0">
                  <a:pos x="809" y="339"/>
                </a:cxn>
                <a:cxn ang="0">
                  <a:pos x="778" y="308"/>
                </a:cxn>
                <a:cxn ang="0">
                  <a:pos x="868" y="334"/>
                </a:cxn>
                <a:cxn ang="0">
                  <a:pos x="949" y="348"/>
                </a:cxn>
                <a:cxn ang="0">
                  <a:pos x="1034" y="356"/>
                </a:cxn>
                <a:cxn ang="0">
                  <a:pos x="1109" y="352"/>
                </a:cxn>
                <a:cxn ang="0">
                  <a:pos x="1158" y="334"/>
                </a:cxn>
                <a:cxn ang="0">
                  <a:pos x="1179" y="312"/>
                </a:cxn>
                <a:cxn ang="0">
                  <a:pos x="1131" y="291"/>
                </a:cxn>
                <a:cxn ang="0">
                  <a:pos x="1099" y="269"/>
                </a:cxn>
                <a:cxn ang="0">
                  <a:pos x="1071" y="244"/>
                </a:cxn>
                <a:cxn ang="0">
                  <a:pos x="1073" y="229"/>
                </a:cxn>
                <a:cxn ang="0">
                  <a:pos x="1150" y="246"/>
                </a:cxn>
                <a:cxn ang="0">
                  <a:pos x="1233" y="255"/>
                </a:cxn>
                <a:cxn ang="0">
                  <a:pos x="1311" y="253"/>
                </a:cxn>
                <a:cxn ang="0">
                  <a:pos x="1361" y="244"/>
                </a:cxn>
                <a:cxn ang="0">
                  <a:pos x="1393" y="229"/>
                </a:cxn>
                <a:cxn ang="0">
                  <a:pos x="1412" y="205"/>
                </a:cxn>
                <a:cxn ang="0">
                  <a:pos x="1292" y="187"/>
                </a:cxn>
                <a:cxn ang="0">
                  <a:pos x="1087" y="158"/>
                </a:cxn>
                <a:cxn ang="0">
                  <a:pos x="868" y="119"/>
                </a:cxn>
                <a:cxn ang="0">
                  <a:pos x="670" y="71"/>
                </a:cxn>
                <a:cxn ang="0">
                  <a:pos x="486" y="26"/>
                </a:cxn>
                <a:cxn ang="0">
                  <a:pos x="392" y="9"/>
                </a:cxn>
                <a:cxn ang="0">
                  <a:pos x="314" y="0"/>
                </a:cxn>
                <a:cxn ang="0">
                  <a:pos x="247" y="2"/>
                </a:cxn>
                <a:cxn ang="0">
                  <a:pos x="201" y="7"/>
                </a:cxn>
                <a:cxn ang="0">
                  <a:pos x="158" y="27"/>
                </a:cxn>
                <a:cxn ang="0">
                  <a:pos x="124" y="71"/>
                </a:cxn>
                <a:cxn ang="0">
                  <a:pos x="111" y="117"/>
                </a:cxn>
                <a:cxn ang="0">
                  <a:pos x="96" y="148"/>
                </a:cxn>
                <a:cxn ang="0">
                  <a:pos x="68" y="159"/>
                </a:cxn>
                <a:cxn ang="0">
                  <a:pos x="28" y="156"/>
                </a:cxn>
                <a:cxn ang="0">
                  <a:pos x="0" y="145"/>
                </a:cxn>
                <a:cxn ang="0">
                  <a:pos x="0" y="548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9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41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BF75CC1-A050-4386-A849-4129B4E3A1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35FA1-0680-4EEB-9A5D-BD8082366001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ook Antiqua"/>
                <a:ea typeface="+mj-ea"/>
                <a:cs typeface="+mj-cs"/>
              </a:rPr>
              <a:t>OPIUM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BAC40C-485B-47DA-856D-7AFCB1AC10E7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effectLst/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IN" sz="2800" b="1" dirty="0" err="1">
                <a:ln/>
                <a:solidFill>
                  <a:schemeClr val="accent3"/>
                </a:solidFill>
                <a:effectLst/>
              </a:rPr>
              <a:t>Dr.</a:t>
            </a:r>
            <a:r>
              <a:rPr lang="en-IN" sz="2800" b="1" dirty="0">
                <a:ln/>
                <a:solidFill>
                  <a:schemeClr val="accent3"/>
                </a:solidFill>
                <a:effectLst/>
              </a:rPr>
              <a:t> SALINI CHANDRAN</a:t>
            </a:r>
          </a:p>
          <a:p>
            <a:r>
              <a:rPr lang="en-IN" b="1" dirty="0" err="1">
                <a:ln/>
                <a:solidFill>
                  <a:schemeClr val="accent3"/>
                </a:solidFill>
                <a:effectLst/>
              </a:rPr>
              <a:t>Dept.of</a:t>
            </a:r>
            <a:r>
              <a:rPr lang="en-IN" b="1" dirty="0">
                <a:ln/>
                <a:solidFill>
                  <a:schemeClr val="accent3"/>
                </a:solidFill>
                <a:effectLst/>
              </a:rPr>
              <a:t> Forensic Medicine &amp; Toxicology</a:t>
            </a:r>
          </a:p>
          <a:p>
            <a:endParaRPr lang="en-IN" b="1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4641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048250"/>
          </a:xfrm>
        </p:spPr>
        <p:txBody>
          <a:bodyPr/>
          <a:lstStyle/>
          <a:p>
            <a:r>
              <a:rPr lang="en-US" sz="2800" b="1">
                <a:solidFill>
                  <a:schemeClr val="tx2"/>
                </a:solidFill>
              </a:rPr>
              <a:t>Pills,syringes etc lying around the house</a:t>
            </a:r>
          </a:p>
          <a:p>
            <a:r>
              <a:rPr lang="en-US" sz="2800" b="1">
                <a:solidFill>
                  <a:schemeClr val="tx2"/>
                </a:solidFill>
              </a:rPr>
              <a:t>Bloody swabs lying around home or workplace</a:t>
            </a:r>
          </a:p>
          <a:p>
            <a:r>
              <a:rPr lang="en-US" sz="2800" b="1">
                <a:solidFill>
                  <a:schemeClr val="tx2"/>
                </a:solidFill>
              </a:rPr>
              <a:t>Periodic disappearances into alocked room</a:t>
            </a:r>
          </a:p>
          <a:p>
            <a:r>
              <a:rPr lang="en-US" sz="2800" b="1">
                <a:solidFill>
                  <a:schemeClr val="tx2"/>
                </a:solidFill>
              </a:rPr>
              <a:t>Pinpoint pupils</a:t>
            </a:r>
          </a:p>
          <a:p>
            <a:r>
              <a:rPr lang="en-US" sz="2800" b="1">
                <a:solidFill>
                  <a:schemeClr val="tx2"/>
                </a:solidFill>
              </a:rPr>
              <a:t>Weightloss,pallor  chronic constipation</a:t>
            </a:r>
          </a:p>
          <a:p>
            <a:r>
              <a:rPr lang="en-US" sz="2800" b="1">
                <a:solidFill>
                  <a:schemeClr val="tx2"/>
                </a:solidFill>
              </a:rPr>
              <a:t>Periodic withdrawal manifestations-sweating tremors</a:t>
            </a:r>
          </a:p>
          <a:p>
            <a:r>
              <a:rPr lang="en-US" sz="2800" b="1">
                <a:solidFill>
                  <a:schemeClr val="tx2"/>
                </a:solidFill>
              </a:rPr>
              <a:t>May have dermal scars</a:t>
            </a:r>
          </a:p>
          <a:p>
            <a:r>
              <a:rPr lang="en-US" sz="2800" b="1">
                <a:solidFill>
                  <a:schemeClr val="tx2"/>
                </a:solidFill>
              </a:rPr>
              <a:t>Suffer from amnesia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4972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USUAL FATAL DOSE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Morphine-200mg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Codine-800mg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TREATMENT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Acute poisoning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Supportive measures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Maintanance of patent airway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Endotracheal intubation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Assisted ventilation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>
                <a:solidFill>
                  <a:schemeClr val="tx2"/>
                </a:solidFill>
              </a:rPr>
              <a:t>Naloxone is the drug of choice</a:t>
            </a:r>
          </a:p>
          <a:p>
            <a:r>
              <a:rPr lang="en-US" sz="4400" b="1">
                <a:solidFill>
                  <a:schemeClr val="tx2"/>
                </a:solidFill>
              </a:rPr>
              <a:t>Control convulsions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Chronic poisonong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2"/>
                </a:solidFill>
              </a:rPr>
              <a:t>Gradual withdrawal of opiate</a:t>
            </a:r>
          </a:p>
          <a:p>
            <a:r>
              <a:rPr lang="en-US" sz="4000" b="1">
                <a:solidFill>
                  <a:schemeClr val="tx2"/>
                </a:solidFill>
              </a:rPr>
              <a:t>Substitution therapy with methadone</a:t>
            </a:r>
          </a:p>
          <a:p>
            <a:r>
              <a:rPr lang="en-US" sz="4000" b="1">
                <a:solidFill>
                  <a:schemeClr val="tx2"/>
                </a:solidFill>
              </a:rPr>
              <a:t>Propranolol</a:t>
            </a:r>
          </a:p>
          <a:p>
            <a:r>
              <a:rPr lang="en-US" sz="4000" b="1">
                <a:solidFill>
                  <a:schemeClr val="tx2"/>
                </a:solidFill>
              </a:rPr>
              <a:t>Tranquillizers</a:t>
            </a:r>
          </a:p>
          <a:p>
            <a:r>
              <a:rPr lang="en-US" sz="4000" b="1">
                <a:solidFill>
                  <a:schemeClr val="tx2"/>
                </a:solidFill>
              </a:rPr>
              <a:t>Psychiatric counselling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050"/>
            <a:ext cx="7772400" cy="819150"/>
          </a:xfrm>
        </p:spPr>
        <p:txBody>
          <a:bodyPr/>
          <a:lstStyle/>
          <a:p>
            <a:r>
              <a:rPr lang="en-US"/>
              <a:t>AUTOPSY FEATURES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667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</a:rPr>
              <a:t>Injection marks</a:t>
            </a: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</a:rPr>
              <a:t>Dermal abscesses</a:t>
            </a: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</a:rPr>
              <a:t>Scarring</a:t>
            </a: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</a:rPr>
              <a:t>Injection marks in cubital fossa</a:t>
            </a: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</a:rPr>
              <a:t>Tattooing</a:t>
            </a: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</a:rPr>
              <a:t>Emaciation ,unkempt appearance</a:t>
            </a: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</a:rPr>
              <a:t>Gross pulmonary oedema with froth from mouth and nostrils</a:t>
            </a: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</a:rPr>
              <a:t>Cerebral oedema</a:t>
            </a: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</a:rPr>
              <a:t>Congestion of liver</a:t>
            </a: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</a:rPr>
              <a:t>Enlarged hepatic lymph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MEDICOLEGAL IMPORTANCE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1650"/>
            <a:ext cx="7772400" cy="4400550"/>
          </a:xfrm>
        </p:spPr>
        <p:txBody>
          <a:bodyPr/>
          <a:lstStyle/>
          <a:p>
            <a:r>
              <a:rPr lang="en-US" sz="4800" b="1">
                <a:solidFill>
                  <a:schemeClr val="tx2"/>
                </a:solidFill>
              </a:rPr>
              <a:t>Accidental</a:t>
            </a:r>
          </a:p>
          <a:p>
            <a:r>
              <a:rPr lang="en-US" sz="4800" b="1">
                <a:solidFill>
                  <a:schemeClr val="tx2"/>
                </a:solidFill>
              </a:rPr>
              <a:t>Suicidal</a:t>
            </a:r>
          </a:p>
          <a:p>
            <a:r>
              <a:rPr lang="en-US" sz="4800" b="1">
                <a:solidFill>
                  <a:schemeClr val="tx2"/>
                </a:solidFill>
              </a:rPr>
              <a:t>Homicides-rare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537017-483B-4FCE-BE79-20A32DA0A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738993"/>
            <a:ext cx="8915400" cy="33800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OPIUM 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14850"/>
          </a:xfrm>
        </p:spPr>
        <p:txBody>
          <a:bodyPr/>
          <a:lstStyle/>
          <a:p>
            <a:r>
              <a:rPr lang="en-US"/>
              <a:t>Dried juice of poppy (papaver somniferum) </a:t>
            </a:r>
          </a:p>
          <a:p>
            <a:r>
              <a:rPr lang="en-US"/>
              <a:t>Cultvated only under licence</a:t>
            </a:r>
          </a:p>
          <a:p>
            <a:r>
              <a:rPr lang="en-US"/>
              <a:t>Upto 1 metre in length</a:t>
            </a:r>
          </a:p>
          <a:p>
            <a:r>
              <a:rPr lang="en-US"/>
              <a:t>Plant bears 5-8 capsules</a:t>
            </a:r>
          </a:p>
          <a:p>
            <a:r>
              <a:rPr lang="en-US"/>
              <a:t>Flowers white</a:t>
            </a:r>
          </a:p>
          <a:p>
            <a:r>
              <a:rPr lang="en-US"/>
              <a:t>Poppy seeds-khaskhas-white harmless demulsent used as food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050"/>
            <a:ext cx="7772400" cy="895350"/>
          </a:xfrm>
        </p:spPr>
        <p:txBody>
          <a:bodyPr/>
          <a:lstStyle/>
          <a:p>
            <a:r>
              <a:rPr lang="en-US"/>
              <a:t>Physical properties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Crude opium-dark brown in colour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Characteristic odour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Bitter taste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ACTIVE PRINCIPLES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Alkaloids-fall into 2 groups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Phenanthrene group-morphine,codine,thebaine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Benzylisoquinone group-papaverine,noscapine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124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Opiate-natural and semisynthetic derivatives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Opoid-all agonists and antagonists with morphine like activity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MODE OF ACTION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Activate receptor sites occupied by endorphins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Binds to opiate receptors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M1 subtype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Mu receptor-supra spinal analgesia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Peripheral analgesia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Euphoria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M2 subtype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spinal analgesia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4972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respiratory depression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physical dependence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GIT motility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Miosis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Kappa receptor-k1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spinal analgesia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Miosis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K2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Psychotomimetics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Dysphoria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K3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spinal analgesia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</a:rPr>
              <a:t>supra spinal analgesia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050"/>
            <a:ext cx="7772400" cy="895350"/>
          </a:xfrm>
        </p:spPr>
        <p:txBody>
          <a:bodyPr/>
          <a:lstStyle/>
          <a:p>
            <a:r>
              <a:rPr lang="en-US"/>
              <a:t>Delta receptor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4800" b="1"/>
              <a:t>spinal analgesia</a:t>
            </a:r>
          </a:p>
          <a:p>
            <a:r>
              <a:rPr lang="en-US" sz="4800" b="1"/>
              <a:t>supra spinal analgesia</a:t>
            </a:r>
          </a:p>
          <a:p>
            <a:r>
              <a:rPr lang="en-US" sz="4800" b="1"/>
              <a:t>uses</a:t>
            </a:r>
          </a:p>
          <a:p>
            <a:r>
              <a:rPr lang="en-US" sz="4800" b="1"/>
              <a:t>pharmacotherapeutics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SIGNS AND SYMPTOMS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Acute poisoning</a:t>
            </a:r>
          </a:p>
          <a:p>
            <a:pPr>
              <a:lnSpc>
                <a:spcPct val="90000"/>
              </a:lnSpc>
            </a:pPr>
            <a:r>
              <a:rPr lang="en-US" sz="2400" b="1"/>
              <a:t>coma</a:t>
            </a:r>
          </a:p>
          <a:p>
            <a:pPr>
              <a:lnSpc>
                <a:spcPct val="90000"/>
              </a:lnSpc>
            </a:pPr>
            <a:r>
              <a:rPr lang="en-US" sz="2400" b="1"/>
              <a:t>pinpoint pupils</a:t>
            </a:r>
          </a:p>
          <a:p>
            <a:pPr>
              <a:lnSpc>
                <a:spcPct val="90000"/>
              </a:lnSpc>
            </a:pPr>
            <a:r>
              <a:rPr lang="en-US" sz="2400" b="1"/>
              <a:t>respiratory depression</a:t>
            </a:r>
          </a:p>
          <a:p>
            <a:pPr>
              <a:lnSpc>
                <a:spcPct val="90000"/>
              </a:lnSpc>
            </a:pPr>
            <a:r>
              <a:rPr lang="en-US" sz="2400" b="1"/>
              <a:t>Bradypnoea</a:t>
            </a:r>
          </a:p>
          <a:p>
            <a:pPr>
              <a:lnSpc>
                <a:spcPct val="90000"/>
              </a:lnSpc>
            </a:pPr>
            <a:r>
              <a:rPr lang="en-US" sz="2400" b="1"/>
              <a:t>Cyanosis</a:t>
            </a:r>
          </a:p>
          <a:p>
            <a:pPr>
              <a:lnSpc>
                <a:spcPct val="90000"/>
              </a:lnSpc>
            </a:pPr>
            <a:r>
              <a:rPr lang="en-US" sz="2400" b="1"/>
              <a:t>Hypotension</a:t>
            </a:r>
          </a:p>
          <a:p>
            <a:pPr>
              <a:lnSpc>
                <a:spcPct val="90000"/>
              </a:lnSpc>
            </a:pPr>
            <a:r>
              <a:rPr lang="en-US" sz="2400" b="1"/>
              <a:t>Hypothermia</a:t>
            </a:r>
          </a:p>
          <a:p>
            <a:pPr>
              <a:lnSpc>
                <a:spcPct val="90000"/>
              </a:lnSpc>
            </a:pPr>
            <a:r>
              <a:rPr lang="en-US" sz="2400" b="1"/>
              <a:t>Convulsions</a:t>
            </a:r>
          </a:p>
          <a:p>
            <a:pPr>
              <a:lnSpc>
                <a:spcPct val="90000"/>
              </a:lnSpc>
            </a:pPr>
            <a:r>
              <a:rPr lang="en-US" sz="2400" b="1"/>
              <a:t>Urinary retension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causes-therapeutic overdose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/>
              <a:t>-accidental overdose</a:t>
            </a:r>
          </a:p>
          <a:p>
            <a:pPr>
              <a:buFontTx/>
              <a:buNone/>
            </a:pPr>
            <a:r>
              <a:rPr lang="en-US"/>
              <a:t>  -suicidal overdose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050"/>
            <a:ext cx="7772400" cy="742950"/>
          </a:xfrm>
        </p:spPr>
        <p:txBody>
          <a:bodyPr/>
          <a:lstStyle/>
          <a:p>
            <a:r>
              <a:rPr lang="en-US" sz="4000" u="sng"/>
              <a:t>Chronic poisining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Unusual mood swings-periods of depression alternating with euphoria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Wihdrawal from family,friends social activities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Frequent domestic strife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Long hours of unexplained absence from home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Unexplained overspending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Frequent conflicts with law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Dwindling sexual drive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theme/theme1.xml><?xml version="1.0" encoding="utf-8"?>
<a:theme xmlns:a="http://schemas.openxmlformats.org/drawingml/2006/main" name="MEDICAL">
  <a:themeElements>
    <a:clrScheme name="MEDICAL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MEDICAL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MEDICAL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</Template>
  <TotalTime>26</TotalTime>
  <Words>318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Book Antiqua</vt:lpstr>
      <vt:lpstr>MEDICAL</vt:lpstr>
      <vt:lpstr>OPIUM </vt:lpstr>
      <vt:lpstr>OPIUM </vt:lpstr>
      <vt:lpstr>Physical properties</vt:lpstr>
      <vt:lpstr>PowerPoint Presentation</vt:lpstr>
      <vt:lpstr>PowerPoint Presentation</vt:lpstr>
      <vt:lpstr>Delta receptor</vt:lpstr>
      <vt:lpstr>SIGNS AND SYMPTOMS</vt:lpstr>
      <vt:lpstr>causes-therapeutic overdose</vt:lpstr>
      <vt:lpstr>Chronic poisining</vt:lpstr>
      <vt:lpstr>PowerPoint Presentation</vt:lpstr>
      <vt:lpstr>PowerPoint Presentation</vt:lpstr>
      <vt:lpstr>PowerPoint Presentation</vt:lpstr>
      <vt:lpstr>Chronic poisonong</vt:lpstr>
      <vt:lpstr>AUTOPSY FEATURES</vt:lpstr>
      <vt:lpstr>MEDICOLEGAL IMPORTANCE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OPIUM</dc:title>
  <dc:creator>welcome</dc:creator>
  <cp:lastModifiedBy>salini C</cp:lastModifiedBy>
  <cp:revision>10</cp:revision>
  <dcterms:created xsi:type="dcterms:W3CDTF">2005-12-21T09:11:28Z</dcterms:created>
  <dcterms:modified xsi:type="dcterms:W3CDTF">2021-01-27T07:20:44Z</dcterms:modified>
</cp:coreProperties>
</file>