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Orthomyxoviruses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410200" y="4419600"/>
            <a:ext cx="2362200" cy="121920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90000"/>
              </a:lnSpc>
              <a:defRPr/>
            </a:pP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Dr.R.S.Gopika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HoD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 Pathology </a:t>
            </a:r>
          </a:p>
          <a:p>
            <a:pPr algn="l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GB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Complication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Pneumonia  </a:t>
            </a:r>
          </a:p>
          <a:p>
            <a:pPr>
              <a:buFont typeface="Georgia" pitchFamily="18" charset="0"/>
              <a:buNone/>
            </a:pPr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- secondary bacterial pneumonia</a:t>
            </a:r>
          </a:p>
          <a:p>
            <a:endParaRPr lang="en-US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Specimen collection: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Nasopharyngeal swab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Serology: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Neutralization test: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is the most specific and the best predictor of susceptibility to infection, but is time consuming and difficult to perform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ELISA: Most sensitive test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Surinder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Kumar-Essentials Of Microbiology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Anandanarayanan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-Text Book Of Microbiology</a:t>
            </a:r>
          </a:p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Apurba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Sankar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Sastry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-Essential of Medical Microbiology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virus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249488"/>
            <a:ext cx="8686800" cy="432435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 Properties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Influenza virus is spherical and possesses helical symmetry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Viral RNA comprises of single stranded RNA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Site of RNA replication: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In the nucleus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Viral proteins: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Influenza virus contains eight structural proteins and two nonstructural proteins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524000"/>
            <a:ext cx="8229600" cy="5049838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Key to influenza are glycoprotein spikes –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endParaRPr lang="en-US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Hemagglutinin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(H)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different subtypes; most important virulence factor; binds to host cells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Neuraminidase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(N) – 9 subtypes – hydrolyzes mucus and assists viral budding and release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Typing: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 serotypes of Influenza 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Influenza: A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Influenza: B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Influenza: C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23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A: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most virulent human pathogen among influenza viruses, wide host-range, highest serotypes; cause severe disease including: Bird-flu(H5N1), Swine- flu(H1N1), become pandemics.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B :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mostly found in human and only two serotypes present. Influenza B don’t cause pandemics due to limited host range.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Influenza C :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It is milder and causes less severe disease. Don’t become endemic and no subtype present.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Currently circulating strains: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Type A/H1N1 (2009 Pandemic flu strain)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Type A/H3N2 (Seasonal flu strain)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Type A/H5N1 (Avian flu strains)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  Type B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Transmission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spread in three main ways: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 transmission: 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an infected person frequently touch their nose, mouth or conjunctiva. 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Virus-laden aerosols: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coughing, sneezing, speaking, normal breathing also produce aerosols</a:t>
            </a: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Indirect transmission: </a:t>
            </a:r>
          </a:p>
          <a:p>
            <a:pP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through contaminated objects- called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fomites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such as toys, doorknobs, light switches etc.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virus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 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most infections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Viral infection</a:t>
            </a:r>
          </a:p>
          <a:p>
            <a:pPr marL="65836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Virus attaches to, and multiplies in, the cells of the respiratory tract</a:t>
            </a:r>
          </a:p>
          <a:p>
            <a:pPr marL="65836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Segments of RNA genome enter the nucleus</a:t>
            </a:r>
          </a:p>
          <a:p>
            <a:pPr marL="658368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Georgia"/>
              <a:buChar char="▫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Finished viruses are assembled and budded off the cell with an envelope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Influenza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– clinical manifestation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828800"/>
            <a:ext cx="8229600" cy="52578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Acute, highly contagious respiratory illness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Seasonal,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pandemics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most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commonly among elderly and small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Pathology :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Binds to ciliated cells of respiratory mucosa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rapid shedding of cells, stripping the respiratory epithelium; severe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inflammation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C/F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Fever, headache,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myalgia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pharyngeal pain, shortness of breath, coughing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450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Orthomyxoviruses  </vt:lpstr>
      <vt:lpstr>Influenza virus   </vt:lpstr>
      <vt:lpstr>Slide 3</vt:lpstr>
      <vt:lpstr>Influenza Typing: </vt:lpstr>
      <vt:lpstr>Slide 5</vt:lpstr>
      <vt:lpstr>Currently circulating strains: </vt:lpstr>
      <vt:lpstr>Transmission</vt:lpstr>
      <vt:lpstr>Influenza virus Type A </vt:lpstr>
      <vt:lpstr>Influenza A – clinical manifestation</vt:lpstr>
      <vt:lpstr>Complication </vt:lpstr>
      <vt:lpstr>Diagnosis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Orthomyxoviruses  Paramyxoviruses </dc:title>
  <dc:creator>Dept.Of Pathology</dc:creator>
  <cp:lastModifiedBy>Dept.Of Pathology</cp:lastModifiedBy>
  <cp:revision>9</cp:revision>
  <dcterms:created xsi:type="dcterms:W3CDTF">2006-08-16T00:00:00Z</dcterms:created>
  <dcterms:modified xsi:type="dcterms:W3CDTF">2020-10-26T05:36:25Z</dcterms:modified>
</cp:coreProperties>
</file>