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034CFC-36DA-4BBF-B2E5-D43D4F86C879}" type="datetimeFigureOut">
              <a:rPr lang="en-US" smtClean="0"/>
              <a:pPr/>
              <a:t>24-09-2019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D0CA06-F9C8-44DE-A155-6618299A2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PAGET’S DISEASE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1295400" y="4648200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Dr.Nisha</a:t>
            </a:r>
            <a:endParaRPr lang="en-IN" sz="1600" dirty="0" smtClean="0">
              <a:solidFill>
                <a:srgbClr val="00B0F0"/>
              </a:solidFill>
            </a:endParaRP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Assistant professor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Dept:of</a:t>
            </a:r>
            <a:r>
              <a:rPr lang="en-IN" sz="1600" dirty="0" smtClean="0">
                <a:solidFill>
                  <a:srgbClr val="00B0F0"/>
                </a:solidFill>
              </a:rPr>
              <a:t> practice of medicine</a:t>
            </a:r>
            <a:endParaRPr lang="en-IN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ew\Desktop\New folder\pagets-disease-1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105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New\Desktop\New folder\pagets-disease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New\Desktop\New folder\pagets-disease-1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New\Desktop\New folder\pagets-disease-1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w\Desktop\New folder\pagets-disease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991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w\Desktop\New folder\pagets-disease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ew\Desktop\New folder\pagets-disease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ew\Desktop\New folder\pagets-disease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ew\Desktop\New folder\pagets-disease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ew\Desktop\New folder\pagets-disease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ew\Desktop\New folder\pagets-disease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ew\Desktop\New folder\pagets-disease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12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PAGET’S DISEASE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New</cp:lastModifiedBy>
  <cp:revision>7</cp:revision>
  <dcterms:created xsi:type="dcterms:W3CDTF">2019-05-23T07:38:57Z</dcterms:created>
  <dcterms:modified xsi:type="dcterms:W3CDTF">2019-09-24T11:42:04Z</dcterms:modified>
</cp:coreProperties>
</file>