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70" r:id="rId4"/>
    <p:sldId id="271" r:id="rId5"/>
    <p:sldId id="272" r:id="rId6"/>
    <p:sldId id="273" r:id="rId7"/>
    <p:sldId id="274" r:id="rId8"/>
    <p:sldId id="276" r:id="rId9"/>
    <p:sldId id="277" r:id="rId10"/>
    <p:sldId id="27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Paramyxoviruses</a:t>
            </a:r>
            <a:endParaRPr lang="en-US" sz="4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943600" y="4724400"/>
            <a:ext cx="2362200" cy="914400"/>
          </a:xfrm>
        </p:spPr>
        <p:txBody>
          <a:bodyPr>
            <a:normAutofit fontScale="47500" lnSpcReduction="20000"/>
          </a:bodyPr>
          <a:lstStyle/>
          <a:p>
            <a:pPr algn="l">
              <a:lnSpc>
                <a:spcPct val="90000"/>
              </a:lnSpc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Dr.R.S.Gopika</a:t>
            </a:r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Prof &amp;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HoD</a:t>
            </a:r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Dept Pathology </a:t>
            </a:r>
          </a:p>
          <a:p>
            <a:pPr algn="l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SKHMC</a:t>
            </a:r>
            <a:endParaRPr lang="en-GB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Reference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Surinder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Kumar-Essentials Of Microbiology</a:t>
            </a:r>
          </a:p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Anandanarayanan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-Text Book Of Microbiology</a:t>
            </a:r>
          </a:p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Apurba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Sankar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Sastry</a:t>
            </a:r>
            <a:r>
              <a:rPr lang="en-US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-Essential of Medical Microbiology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143000"/>
            <a:ext cx="8229600" cy="609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Paramyxoviruses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1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Paramyxoviruses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parainfluenza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mumps virus)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Morbillivirus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(measles virus)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Pneumovirus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(respiratory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syncytia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virus)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Respiratory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transmission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Envelope has glycoprotein and F spikes that initiate cell-to-cell fusion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Fusion with neighboring cells –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syncytium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or multinucleate giant cells form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Parainfluenza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virus 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2209800"/>
            <a:ext cx="9144000" cy="4648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causes of lower respiratory tract disease. </a:t>
            </a:r>
          </a:p>
          <a:p>
            <a:pPr eaLnBrk="1" hangingPunct="1"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 Common cold syndrome such as rhinitis and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pharyngitis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is the MC presentation</a:t>
            </a:r>
          </a:p>
          <a:p>
            <a:pPr eaLnBrk="1" hangingPunct="1"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 Croup (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laryngotracheobronchitis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): Seen with type 1 and 2 and involves older children</a:t>
            </a:r>
          </a:p>
          <a:p>
            <a:pPr eaLnBrk="1" hangingPunct="1"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 Pneumonia or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bronchiolitis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Occurs very rarely to 6 months, especially with type 3</a:t>
            </a:r>
          </a:p>
          <a:p>
            <a:pPr eaLnBrk="1" hangingPunct="1"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Otitis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media is the MC complication of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parainfluenza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virus infection.</a:t>
            </a:r>
          </a:p>
          <a:p>
            <a:pPr eaLnBrk="1" hangingPunct="1"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Reinfections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are common.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Mumps virus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belongs to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Parmyxoviridae</a:t>
            </a:r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Looks similar to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Orthomyxovirus</a:t>
            </a:r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Larger in size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Spherical in shape 100 to 300 nm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contain single stranded RNA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09800" y="533400"/>
            <a:ext cx="6781800" cy="2057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Mumps</a:t>
            </a:r>
          </a:p>
        </p:txBody>
      </p:sp>
      <p:sp>
        <p:nvSpPr>
          <p:cNvPr id="7168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1752600"/>
            <a:ext cx="8845550" cy="510540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Acute contagious diseases commonly affecting children self-limited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associated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nonsupurative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painful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enlargement 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of parotid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glands.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Humans are the only reservoir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40% of infections are subclinical; long-term immunity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Pathogenesis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MoT</a:t>
            </a:r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droplet spread or by direct contact. 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primary site of viral replication of the epithelium of the upper respiratory or the GI tract or eye. 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virus quickly spreads to the local lymphoid tissue and a primary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viraemia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occurs then the virus spreads to distant sites in the body. 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parotid gland is usually involved other sites are CNS, testis or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epididymis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pancreas and ovary</a:t>
            </a:r>
          </a:p>
          <a:p>
            <a:pPr>
              <a:buFont typeface="Georgia" pitchFamily="18" charset="0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Mumps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Incubation period 14-18 days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Reservoir Human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Asymptomatic infections may transmit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Season - Peak in late winter and spring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Communicability -  Three days before to four days after onset of active disease</a:t>
            </a:r>
          </a:p>
          <a:p>
            <a:pPr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c/f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Prodromal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illness - headache, malaise,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myalgia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low grade fever occurs 1 - 2 days before the onset of parotid enlargement.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classic mumps - develop enlargement of one parotid gland, followed 1 - 5 days later by enlargement of the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contralateral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gland.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pain and tenderness in the area of the gland. 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parotid swelling starts to subside after 4 to 7 days.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c/f</a:t>
            </a:r>
            <a:endParaRPr lang="en-IN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Virus shedding into the saliva - begins few days before the onset of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parotitis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ends 7 to 8 days later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Usually uncomplicated invasion of other organs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20-30% of infected adult males- 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epididymis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testes become infected; sterility is rare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Oophritis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nephritis, pancreatitis,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thyroiditis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myocarditis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defRPr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421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 Paramyxoviruses</vt:lpstr>
      <vt:lpstr>Paramyxoviruses </vt:lpstr>
      <vt:lpstr>Parainfluenza virus </vt:lpstr>
      <vt:lpstr>Mumps virus</vt:lpstr>
      <vt:lpstr>Mumps</vt:lpstr>
      <vt:lpstr>Pathogenesis</vt:lpstr>
      <vt:lpstr>Mumps  </vt:lpstr>
      <vt:lpstr>c/f</vt:lpstr>
      <vt:lpstr>c/f</vt:lpstr>
      <vt:lpstr>Reference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Orthomyxoviruses  Paramyxoviruses </dc:title>
  <dc:creator>Dept.Of Pathology</dc:creator>
  <cp:lastModifiedBy>Dept.Of Pathology</cp:lastModifiedBy>
  <cp:revision>6</cp:revision>
  <dcterms:created xsi:type="dcterms:W3CDTF">2006-08-16T00:00:00Z</dcterms:created>
  <dcterms:modified xsi:type="dcterms:W3CDTF">2020-10-26T05:37:53Z</dcterms:modified>
</cp:coreProperties>
</file>