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5D24F-B18B-4812-A827-F3AE4E9DAE20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A308B-36C4-4729-A76B-E915D9956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21-08-2019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DR.RAMYA S.S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ASSISTANT PROFESSOR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DEPT OF HOMOEOPATHIC PHARMACY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PLACEBO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PLACEBO –THE SECOND BEST REMEDY</a:t>
            </a:r>
            <a:endParaRPr lang="en-US" dirty="0"/>
          </a:p>
        </p:txBody>
      </p:sp>
      <p:pic>
        <p:nvPicPr>
          <p:cNvPr id="4" name="Picture 2" descr="https://homeopathicdoctor.co.in/wp-content/uploads/2014/09/BTB61E_2171048b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09801"/>
            <a:ext cx="56388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STUART CLOSE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Placebo is the second best remedy in the </a:t>
            </a:r>
            <a:r>
              <a:rPr lang="en-US" dirty="0" err="1" smtClean="0"/>
              <a:t>materia</a:t>
            </a:r>
            <a:r>
              <a:rPr lang="en-US" dirty="0" smtClean="0"/>
              <a:t> </a:t>
            </a:r>
            <a:r>
              <a:rPr lang="en-US" dirty="0" err="1" smtClean="0"/>
              <a:t>medica</a:t>
            </a:r>
            <a:r>
              <a:rPr lang="en-US" dirty="0" smtClean="0"/>
              <a:t> without which no good Homoeopathist could practice medicine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PHYTUM</a:t>
            </a:r>
          </a:p>
          <a:p>
            <a:r>
              <a:rPr lang="en-US" dirty="0" smtClean="0"/>
              <a:t>NIHILINUM</a:t>
            </a:r>
          </a:p>
          <a:p>
            <a:r>
              <a:rPr lang="en-US" dirty="0" smtClean="0"/>
              <a:t>RUBRUM</a:t>
            </a:r>
          </a:p>
          <a:p>
            <a:r>
              <a:rPr lang="en-US" dirty="0" smtClean="0"/>
              <a:t>LACTOPEN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FORMS OF PLACEBO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B050"/>
                </a:solidFill>
              </a:rPr>
              <a:t>SOLID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SUGAR OF MILK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CANE SUGAR GLOBULES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TABLETS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CONES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>
                <a:solidFill>
                  <a:srgbClr val="00B050"/>
                </a:solidFill>
              </a:rPr>
              <a:t>LIQUID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ALCOHOL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PURIFIED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PURIFIED WATER WITH ALCOHOL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OF PLACEBO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WE HAVE TO GIVE PLACEBO TO KEEP THE ACTION OF THE MEDICINE UNDISTURBED,AT THE SAME TIME THE PATIENT ALSO BELIEVES THAT HE IS TAKING MEDICINE</a:t>
            </a:r>
          </a:p>
          <a:p>
            <a:r>
              <a:rPr lang="en-US" sz="2400" dirty="0" smtClean="0"/>
              <a:t>DURING HOMOEOPATHIC AGGRAVATION</a:t>
            </a:r>
          </a:p>
          <a:p>
            <a:r>
              <a:rPr lang="en-US" sz="2400" dirty="0" smtClean="0"/>
              <a:t>WHEN A PATIENT COMES TO US AFTER BEING OVER DRUGGED FROM ALLOPATHIC OR HOMOEOPATHIC SYSTEM</a:t>
            </a:r>
          </a:p>
          <a:p>
            <a:r>
              <a:rPr lang="en-US" sz="2400" dirty="0" smtClean="0"/>
              <a:t>SOME MEDICINES START THEIR ACTION EVEN AFTER TWO OR THREE WEEKS.THEN WE HAVE TO WAIT AND DURING THIS PERIOD ,WE SHOULD GIVE PLACEBO</a:t>
            </a:r>
          </a:p>
          <a:p>
            <a:r>
              <a:rPr lang="en-US" sz="2400" dirty="0" smtClean="0"/>
              <a:t>AS WE GIVE MINIMUM QUANTITY OF MDICINE,A NUMBER OF PLACEBO DOSES IS GIVEN ALONG WITH THE MEDICINE </a:t>
            </a:r>
          </a:p>
          <a:p>
            <a:r>
              <a:rPr lang="en-US" sz="2400" dirty="0" smtClean="0"/>
              <a:t>PLACEBO MAY BE GIVEN TO A PATIENT WHO HAS IMAGINARY ILLNESS</a:t>
            </a:r>
          </a:p>
          <a:p>
            <a:r>
              <a:rPr lang="en-US" sz="2400" smtClean="0"/>
              <a:t>SOMETIMES IT TAKES MORE TIME TO THE PHYSICIAN TO STUDY THE CASE AND SELECT A MEDICINE AND THEREBY KEEP HIS HONOUR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</TotalTime>
  <Words>181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PLACEBO</vt:lpstr>
      <vt:lpstr>PLACEBO –THE SECOND BEST REMEDY</vt:lpstr>
      <vt:lpstr>STUART CLOSE DEFINITION</vt:lpstr>
      <vt:lpstr>SYNONYMS</vt:lpstr>
      <vt:lpstr>DIFFERENT FORMS OF PLACEBO</vt:lpstr>
      <vt:lpstr>UTILITY OF PLACEBO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New</cp:lastModifiedBy>
  <cp:revision>17</cp:revision>
  <dcterms:created xsi:type="dcterms:W3CDTF">2006-08-16T00:00:00Z</dcterms:created>
  <dcterms:modified xsi:type="dcterms:W3CDTF">2019-08-21T05:11:37Z</dcterms:modified>
</cp:coreProperties>
</file>