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A5615-7443-4776-84D5-38D7B6B44A8B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3BA30-07CE-4EC0-93D3-EABB60DEA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6DC3-ED6A-4C74-B56B-D756D33203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038600" y="4876800"/>
            <a:ext cx="5105400" cy="1219200"/>
          </a:xfrm>
        </p:spPr>
        <p:txBody>
          <a:bodyPr>
            <a:normAutofit/>
          </a:bodyPr>
          <a:lstStyle/>
          <a:p>
            <a:r>
              <a:rPr lang="en-AU" altLang="en-US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Dr.R.S.Gopika</a:t>
            </a:r>
            <a:r>
              <a:rPr lang="en-AU" alt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alt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AU" alt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 </a:t>
            </a:r>
            <a:r>
              <a:rPr lang="en-AU" alt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&amp;Head ,Dept of Pathology</a:t>
            </a:r>
            <a:br>
              <a:rPr lang="en-AU" alt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alt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SKHMC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Proteus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Proteus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vulgaris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cause wound infections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UTIs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burn infections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respiratory tract infections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Lab 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29540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Multiple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rod-shaped bacteria between white blood cells of patient with urinary tract infection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Surinder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Kumar-Essentials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Anandanarayanan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-Text Book of Microbiology</a:t>
            </a:r>
          </a:p>
          <a:p>
            <a:pPr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Apurba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Sankar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Sastry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-Essential of Medical Microbiology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3028950" cy="1293028"/>
          </a:xfrm>
        </p:spPr>
        <p:txBody>
          <a:bodyPr/>
          <a:lstStyle/>
          <a:p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PROTEUS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447360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Saprophytes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Human and animal feces.  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Opportunistic pathogens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Commonly responsible for urinary and septic infections, often 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nosocomial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two common species of </a:t>
            </a:r>
            <a:r>
              <a:rPr lang="en-US" sz="3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Proteus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3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P. </a:t>
            </a:r>
            <a:r>
              <a:rPr lang="en-US" sz="3200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vulgaris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3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P. mirabilis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Morphology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gram-negative,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1-3X .6 µm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sporing</a:t>
            </a:r>
            <a:endParaRPr lang="en-US" sz="3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Pleomorphism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peritrichouse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flagella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motile bacteria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Swarming 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Cultural  characteristics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Mac 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Conkeys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–pale small smooth  circular colonies with fishy  smell, no swarming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Swarming – in all other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soild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medias 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Uniform film of growth extended on whole plate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Or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Concentric circles of growth surrounding the point of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innoculum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Dienes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phenomenon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two different strains of Proteus species  inoculate at a different places of same non inhibitory medium (blood), swarming of the two strains remains separated by a narrow visible furrow. </a:t>
            </a:r>
          </a:p>
          <a:p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However, in case of two identical strains of </a:t>
            </a:r>
            <a:r>
              <a:rPr lang="en-US" sz="3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proteus</a:t>
            </a:r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swarming of two coalesce without signs of demarcation . </a:t>
            </a:r>
          </a:p>
          <a:p>
            <a:pPr>
              <a:buNone/>
            </a:pP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Uses</a:t>
            </a:r>
            <a:endParaRPr lang="en-US" sz="35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 uses to determine  whether same or different strains of Proteus and therefore uses as strain typing in epidemiology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VIRULENCE FACTORS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pili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attach to selected site.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  antigen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 antigen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Saprophyte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Seen in moist areas of skin</a:t>
            </a:r>
          </a:p>
          <a:p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Nosocomial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infection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Urinary and septic infections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5886450" cy="72310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P. mirabilis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is a major agent in UTI. </a:t>
            </a:r>
          </a:p>
          <a:p>
            <a:pPr>
              <a:buNone/>
            </a:pPr>
            <a:r>
              <a:rPr lang="en-US" sz="32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Proteus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-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urease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production.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Urease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splits urea into CO</a:t>
            </a:r>
            <a:r>
              <a:rPr lang="en-US" sz="32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NH</a:t>
            </a:r>
            <a:r>
              <a:rPr lang="en-US" sz="32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200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inactivates complement damages renal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epi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&amp; make the urine  alkaline (pH &gt;7),  precipitation of Ca &amp; Mg salts and cause the formation of renal stones.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symptoms –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flank pain,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haematuria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persistent alkaline urine.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135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Proteus </vt:lpstr>
      <vt:lpstr>PROTEUS </vt:lpstr>
      <vt:lpstr>Morphology </vt:lpstr>
      <vt:lpstr>Cultural  characteristics</vt:lpstr>
      <vt:lpstr>Swarming – in all other soild medias </vt:lpstr>
      <vt:lpstr>Dienes phenomenon</vt:lpstr>
      <vt:lpstr>VIRULENCE FACTORS</vt:lpstr>
      <vt:lpstr>Slide 8</vt:lpstr>
      <vt:lpstr> P. mirabilis</vt:lpstr>
      <vt:lpstr>Proteus vulgaris</vt:lpstr>
      <vt:lpstr>Lab 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Dept.Of Pathology</dc:creator>
  <cp:lastModifiedBy>Dept.Of Pathology</cp:lastModifiedBy>
  <cp:revision>3</cp:revision>
  <dcterms:created xsi:type="dcterms:W3CDTF">2006-08-16T00:00:00Z</dcterms:created>
  <dcterms:modified xsi:type="dcterms:W3CDTF">2020-10-26T06:05:31Z</dcterms:modified>
</cp:coreProperties>
</file>