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31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  <a:extLst/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DD6A-C997-4EB1-83A3-AB1D83C79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83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F1E3E-D525-4AA3-9467-C4BBE87A4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5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D3B25-13EB-4F4C-8A22-F6AD65EF5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15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4940A-F27C-4E42-B2E9-822578619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4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E2D2E-276B-4431-8FB3-76D3BE3EA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12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D7F5C-2B34-496D-BDB0-4938EE769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2E98B-4691-4BE2-BF88-BC91A34AA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7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ADFBD-4E00-4324-AA6D-F2021529C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5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796AB-DF83-46DD-9B26-1724C65F2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7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AAA6-B0F4-41D9-AD9B-249B01911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66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07115-79B5-4A0F-A438-9CBC4ACF0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49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/>
            </a:lvl1pPr>
          </a:lstStyle>
          <a:p>
            <a:fld id="{515CE152-C1FE-4E23-B804-CB8782A7DC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PSEUDOMONADS</a:t>
            </a:r>
            <a:endParaRPr lang="en-US" altLang="en-US" sz="6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5410200"/>
            <a:ext cx="2819400" cy="762000"/>
          </a:xfrm>
        </p:spPr>
        <p:txBody>
          <a:bodyPr/>
          <a:lstStyle/>
          <a:p>
            <a:pPr eaLnBrk="1" hangingPunct="1"/>
            <a:r>
              <a:rPr lang="en-US" altLang="en-US" sz="1600" b="1" smtClean="0"/>
              <a:t>Dr.R.S.Gopika</a:t>
            </a:r>
          </a:p>
          <a:p>
            <a:pPr eaLnBrk="1" hangingPunct="1"/>
            <a:r>
              <a:rPr lang="en-US" altLang="en-US" sz="1600" b="1" smtClean="0"/>
              <a:t>Prof &amp;  HoD </a:t>
            </a:r>
          </a:p>
          <a:p>
            <a:pPr eaLnBrk="1" hangingPunct="1"/>
            <a:r>
              <a:rPr lang="en-US" altLang="en-US" sz="1600" b="1" smtClean="0"/>
              <a:t>Dept of Pathology</a:t>
            </a:r>
          </a:p>
          <a:p>
            <a:pPr eaLnBrk="1" hangingPunct="1"/>
            <a:r>
              <a:rPr lang="en-US" altLang="en-US" sz="1600" b="1" smtClean="0"/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PSEUDOMONADS   -    P. AERUGINOSA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5181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Gram  -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ve</a:t>
            </a: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, 1.5 -3 X .5</a:t>
            </a:r>
            <a:r>
              <a:rPr lang="el-GR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μ</a:t>
            </a: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1- 2 polar flagella, motile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Pigment producing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Greenish blue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pyocyanin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Yellow green fluorescent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pyoverdin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Red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pyorubin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Brown - melanin</a:t>
            </a:r>
          </a:p>
          <a:p>
            <a:pPr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Culture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54102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NA-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large, smooth ,translucent colonies, grape like smell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Conkeys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non lactose fermenting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BA-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hemolysis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Cetrimide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media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Selective media- large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mucoid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colonies</a:t>
            </a:r>
          </a:p>
          <a:p>
            <a:pPr>
              <a:defRPr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Virulance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5024"/>
                </a:solidFill>
              </a:rPr>
              <a:t>– </a:t>
            </a:r>
            <a:br>
              <a:rPr lang="en-US" dirty="0" smtClean="0">
                <a:solidFill>
                  <a:srgbClr val="005024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84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Pilli – adhesion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LPS-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endotoxin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Proteases – corneal ulceration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exotoxins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A-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simillar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diphtheria toxin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exoenzyme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S- inhibit protein synthesis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burn infection</a:t>
            </a:r>
          </a:p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Phospholipases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chronic pulmonary colonization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pathogenesis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infections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infections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 fibrosis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infections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4725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Localised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lesion-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Catheter related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UTI,Infected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ulcer, Bed sore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Neutropenic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patients – necrotizing pneumonia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Septicaemic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infections-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black necrotic skin – 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ecthyma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gangrenosum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Infantile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diarrhoea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sepsis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infections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Otitis externa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Varicose ulcer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Corneal infection -  contact lens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Jacuzzi rash / whirlpool rash – self limiting folliculitis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Panophthalmitis – industrial eye injury</a:t>
            </a:r>
          </a:p>
          <a:p>
            <a:pPr>
              <a:defRPr/>
            </a:pPr>
            <a:endParaRPr 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 fibrosis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Children  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Atypical pulmonary colonization-cystic fibrosis</a:t>
            </a:r>
          </a:p>
          <a:p>
            <a:pPr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Surinder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Anandanarayanan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Apurba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Sankar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Sastry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https://paramedicsworld.com/</a:t>
            </a:r>
          </a:p>
          <a:p>
            <a:pPr>
              <a:defRPr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ilitating A Meeting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acilitating A Meeting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200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Calibri</vt:lpstr>
      <vt:lpstr>Facilitating A Meeting</vt:lpstr>
      <vt:lpstr>PSEUDOMONADS</vt:lpstr>
      <vt:lpstr>PSEUDOMONADS   -    P. AERUGINOSA </vt:lpstr>
      <vt:lpstr>Culture </vt:lpstr>
      <vt:lpstr>Virulance –  </vt:lpstr>
      <vt:lpstr>pathogenesis</vt:lpstr>
      <vt:lpstr>Hospital infections </vt:lpstr>
      <vt:lpstr>Community infections </vt:lpstr>
      <vt:lpstr>Cystic fibrosis </vt:lpstr>
      <vt:lpstr>Reference </vt:lpstr>
    </vt:vector>
  </TitlesOfParts>
  <Company>FMCI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MONONUCLEOSIS</dc:title>
  <dc:creator>MK</dc:creator>
  <cp:lastModifiedBy>Lib Lab One</cp:lastModifiedBy>
  <cp:revision>29</cp:revision>
  <dcterms:created xsi:type="dcterms:W3CDTF">2008-08-27T19:56:10Z</dcterms:created>
  <dcterms:modified xsi:type="dcterms:W3CDTF">2020-10-31T07:27:33Z</dcterms:modified>
</cp:coreProperties>
</file>