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0qZtTjnx5h8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bxVk8PVbyQ" TargetMode="External"/><Relationship Id="rId1" Type="http://schemas.openxmlformats.org/officeDocument/2006/relationships/hyperlink" Target="http://www.youtube.com/watch?v=XTx0dSzc5Po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0qZtTjnx5h8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bxVk8PVbyQ" TargetMode="External"/><Relationship Id="rId1" Type="http://schemas.openxmlformats.org/officeDocument/2006/relationships/hyperlink" Target="http://www.youtube.com/watch?v=XTx0dSzc5P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#1">
  <dgm:title val=""/>
  <dgm:desc val=""/>
  <dgm:catLst>
    <dgm:cat type="accent4" pri="11400"/>
  </dgm:catLst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#1">
  <dgm:title val=""/>
  <dgm:desc val=""/>
  <dgm:catLst>
    <dgm:cat type="accent5" pri="11500"/>
  </dgm:catLst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#2">
  <dgm:title val=""/>
  <dgm:desc val=""/>
  <dgm:catLst>
    <dgm:cat type="accent5" pri="11500"/>
  </dgm:catLst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9E333-B30B-4143-B979-EEA550603A86}" type="doc">
      <dgm:prSet loTypeId="urn:microsoft.com/office/officeart/2005/8/layout/radial1#1" loCatId="cycle" qsTypeId="urn:microsoft.com/office/officeart/2005/8/quickstyle/simple2#1" qsCatId="simple" csTypeId="urn:microsoft.com/office/officeart/2005/8/colors/accent0_1#1" csCatId="mainScheme" phldr="1"/>
      <dgm:spPr/>
      <dgm:t>
        <a:bodyPr/>
        <a:lstStyle/>
        <a:p>
          <a:endParaRPr lang="en-GB"/>
        </a:p>
      </dgm:t>
    </dgm:pt>
    <dgm:pt modelId="{6D789B9D-2228-479C-8CE4-1E994BA8BF06}">
      <dgm:prSet phldrT="[Text]"/>
      <dgm:spPr/>
      <dgm:t>
        <a:bodyPr/>
        <a:lstStyle/>
        <a:p>
          <a:r>
            <a:rPr lang="en-GB" dirty="0" smtClean="0"/>
            <a:t>Parkinsonism</a:t>
          </a:r>
          <a:endParaRPr lang="en-GB" dirty="0"/>
        </a:p>
      </dgm:t>
    </dgm:pt>
    <dgm:pt modelId="{FC99AECE-8986-468B-9AF6-31019F1E2DED}" type="parTrans" cxnId="{B18EEA84-FA6B-44A6-8644-62046BB5D693}">
      <dgm:prSet/>
      <dgm:spPr/>
      <dgm:t>
        <a:bodyPr/>
        <a:lstStyle/>
        <a:p>
          <a:endParaRPr lang="en-GB"/>
        </a:p>
      </dgm:t>
    </dgm:pt>
    <dgm:pt modelId="{71C865AD-AE95-4650-8029-B992765160FA}" type="sibTrans" cxnId="{B18EEA84-FA6B-44A6-8644-62046BB5D693}">
      <dgm:prSet/>
      <dgm:spPr/>
      <dgm:t>
        <a:bodyPr/>
        <a:lstStyle/>
        <a:p>
          <a:endParaRPr lang="en-GB"/>
        </a:p>
      </dgm:t>
    </dgm:pt>
    <dgm:pt modelId="{50E369AF-35DB-493D-B76F-7F392E4F776F}">
      <dgm:prSet phldrT="[Text]"/>
      <dgm:spPr/>
      <dgm:t>
        <a:bodyPr/>
        <a:lstStyle/>
        <a:p>
          <a:r>
            <a:rPr lang="en-GB" dirty="0" smtClean="0"/>
            <a:t>Multiple systems atrophy</a:t>
          </a:r>
          <a:endParaRPr lang="en-GB" dirty="0"/>
        </a:p>
      </dgm:t>
    </dgm:pt>
    <dgm:pt modelId="{4065432D-005B-4597-984E-5CF475C5C3D2}" type="parTrans" cxnId="{9906C2EC-5FE4-4E79-989D-E951677AAD04}">
      <dgm:prSet/>
      <dgm:spPr/>
      <dgm:t>
        <a:bodyPr/>
        <a:lstStyle/>
        <a:p>
          <a:endParaRPr lang="en-GB"/>
        </a:p>
      </dgm:t>
    </dgm:pt>
    <dgm:pt modelId="{7DA7F61C-50AB-434F-A82A-77DF428B5F60}" type="sibTrans" cxnId="{9906C2EC-5FE4-4E79-989D-E951677AAD04}">
      <dgm:prSet/>
      <dgm:spPr/>
      <dgm:t>
        <a:bodyPr/>
        <a:lstStyle/>
        <a:p>
          <a:endParaRPr lang="en-GB"/>
        </a:p>
      </dgm:t>
    </dgm:pt>
    <dgm:pt modelId="{A552D4C4-DC43-44E7-B1B2-99349A5D8906}">
      <dgm:prSet phldrT="[Text]"/>
      <dgm:spPr/>
      <dgm:t>
        <a:bodyPr/>
        <a:lstStyle/>
        <a:p>
          <a:r>
            <a:rPr lang="en-GB" dirty="0" smtClean="0"/>
            <a:t>Progressive supranuclear palsy</a:t>
          </a:r>
          <a:endParaRPr lang="en-GB" dirty="0"/>
        </a:p>
      </dgm:t>
    </dgm:pt>
    <dgm:pt modelId="{C1316DAF-688A-4267-B8FB-9E062D976BCB}" type="parTrans" cxnId="{0CDC2D59-1E28-4C93-8DFD-D71B2C4BFE8D}">
      <dgm:prSet/>
      <dgm:spPr/>
      <dgm:t>
        <a:bodyPr/>
        <a:lstStyle/>
        <a:p>
          <a:endParaRPr lang="en-GB"/>
        </a:p>
      </dgm:t>
    </dgm:pt>
    <dgm:pt modelId="{C1BA0A5D-4190-4B07-9D7E-DF410C25627F}" type="sibTrans" cxnId="{0CDC2D59-1E28-4C93-8DFD-D71B2C4BFE8D}">
      <dgm:prSet/>
      <dgm:spPr/>
      <dgm:t>
        <a:bodyPr/>
        <a:lstStyle/>
        <a:p>
          <a:endParaRPr lang="en-GB"/>
        </a:p>
      </dgm:t>
    </dgm:pt>
    <dgm:pt modelId="{A52EE8C1-C1BC-4660-8F62-44E807565F82}">
      <dgm:prSet phldrT="[Text]"/>
      <dgm:spPr/>
      <dgm:t>
        <a:bodyPr/>
        <a:lstStyle/>
        <a:p>
          <a:r>
            <a:rPr lang="en-GB" dirty="0" smtClean="0"/>
            <a:t>Lewy body dementia</a:t>
          </a:r>
          <a:endParaRPr lang="en-GB" dirty="0"/>
        </a:p>
      </dgm:t>
    </dgm:pt>
    <dgm:pt modelId="{32A23AEB-62E7-497F-A84D-E2827746D803}" type="parTrans" cxnId="{D004B1B4-9399-4D1D-863E-B1D5D73AE1EB}">
      <dgm:prSet/>
      <dgm:spPr/>
      <dgm:t>
        <a:bodyPr/>
        <a:lstStyle/>
        <a:p>
          <a:endParaRPr lang="en-GB"/>
        </a:p>
      </dgm:t>
    </dgm:pt>
    <dgm:pt modelId="{B82DE695-EFC9-4CBC-AA44-75602B2DC8AD}" type="sibTrans" cxnId="{D004B1B4-9399-4D1D-863E-B1D5D73AE1EB}">
      <dgm:prSet/>
      <dgm:spPr/>
      <dgm:t>
        <a:bodyPr/>
        <a:lstStyle/>
        <a:p>
          <a:endParaRPr lang="en-GB"/>
        </a:p>
      </dgm:t>
    </dgm:pt>
    <dgm:pt modelId="{96635A5F-688F-423C-890D-3B6FDC45EF4B}">
      <dgm:prSet phldrT="[Text]"/>
      <dgm:spPr/>
      <dgm:t>
        <a:bodyPr/>
        <a:lstStyle/>
        <a:p>
          <a:r>
            <a:rPr lang="en-GB" dirty="0" smtClean="0"/>
            <a:t>IPD</a:t>
          </a:r>
          <a:endParaRPr lang="en-GB" dirty="0"/>
        </a:p>
      </dgm:t>
    </dgm:pt>
    <dgm:pt modelId="{198FC74D-C06E-4266-9E8C-3AA972F9D358}" type="parTrans" cxnId="{B2CABA09-31EF-4884-815F-7E8669DCD392}">
      <dgm:prSet/>
      <dgm:spPr/>
      <dgm:t>
        <a:bodyPr/>
        <a:lstStyle/>
        <a:p>
          <a:endParaRPr lang="en-GB"/>
        </a:p>
      </dgm:t>
    </dgm:pt>
    <dgm:pt modelId="{95F102CD-3EA5-4F3D-8C81-619F6F50838F}" type="sibTrans" cxnId="{B2CABA09-31EF-4884-815F-7E8669DCD392}">
      <dgm:prSet/>
      <dgm:spPr/>
      <dgm:t>
        <a:bodyPr/>
        <a:lstStyle/>
        <a:p>
          <a:endParaRPr lang="en-GB"/>
        </a:p>
      </dgm:t>
    </dgm:pt>
    <dgm:pt modelId="{82AEE7D9-4856-4622-B3A0-262E780F67B7}">
      <dgm:prSet/>
      <dgm:spPr/>
      <dgm:t>
        <a:bodyPr/>
        <a:lstStyle/>
        <a:p>
          <a:r>
            <a:rPr lang="en-GB" dirty="0" smtClean="0"/>
            <a:t>Vascular parkinsonism</a:t>
          </a:r>
          <a:endParaRPr lang="en-GB" dirty="0"/>
        </a:p>
      </dgm:t>
    </dgm:pt>
    <dgm:pt modelId="{4DFB34D6-C987-4A7B-8CD1-D8C56025FB4A}" type="parTrans" cxnId="{F1E4849F-3FB7-4E14-AECE-008B0E6E85AF}">
      <dgm:prSet/>
      <dgm:spPr/>
      <dgm:t>
        <a:bodyPr/>
        <a:lstStyle/>
        <a:p>
          <a:endParaRPr lang="en-GB"/>
        </a:p>
      </dgm:t>
    </dgm:pt>
    <dgm:pt modelId="{8A58AD30-6599-4325-9402-E26800E1E8D8}" type="sibTrans" cxnId="{F1E4849F-3FB7-4E14-AECE-008B0E6E85AF}">
      <dgm:prSet/>
      <dgm:spPr/>
      <dgm:t>
        <a:bodyPr/>
        <a:lstStyle/>
        <a:p>
          <a:endParaRPr lang="en-GB"/>
        </a:p>
      </dgm:t>
    </dgm:pt>
    <dgm:pt modelId="{BAFCF69F-4166-49C1-B2DF-2B5C4A374AFE}">
      <dgm:prSet/>
      <dgm:spPr/>
      <dgm:t>
        <a:bodyPr/>
        <a:lstStyle/>
        <a:p>
          <a:r>
            <a:rPr lang="en-GB" dirty="0" smtClean="0"/>
            <a:t>Drug-induced parkinsonism</a:t>
          </a:r>
          <a:endParaRPr lang="en-GB" dirty="0"/>
        </a:p>
      </dgm:t>
    </dgm:pt>
    <dgm:pt modelId="{2DA6A098-7CF9-4769-A97E-052F500366C4}" type="parTrans" cxnId="{B3DEC6AC-E39E-440A-945E-8A78532B54EB}">
      <dgm:prSet/>
      <dgm:spPr/>
      <dgm:t>
        <a:bodyPr/>
        <a:lstStyle/>
        <a:p>
          <a:endParaRPr lang="en-GB"/>
        </a:p>
      </dgm:t>
    </dgm:pt>
    <dgm:pt modelId="{0E97C854-71AC-4D2D-A35E-298616B6C36D}" type="sibTrans" cxnId="{B3DEC6AC-E39E-440A-945E-8A78532B54EB}">
      <dgm:prSet/>
      <dgm:spPr/>
      <dgm:t>
        <a:bodyPr/>
        <a:lstStyle/>
        <a:p>
          <a:endParaRPr lang="en-GB"/>
        </a:p>
      </dgm:t>
    </dgm:pt>
    <dgm:pt modelId="{A288C1A2-6005-4B8F-B10E-0E70751EABEE}" type="pres">
      <dgm:prSet presAssocID="{C679E333-B30B-4143-B979-EEA550603A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C18761-9828-4570-8314-E2B6BB2B3291}" type="pres">
      <dgm:prSet presAssocID="{6D789B9D-2228-479C-8CE4-1E994BA8BF06}" presName="centerShape" presStyleLbl="node0" presStyleIdx="0" presStyleCnt="1"/>
      <dgm:spPr/>
      <dgm:t>
        <a:bodyPr/>
        <a:lstStyle/>
        <a:p>
          <a:endParaRPr lang="en-US"/>
        </a:p>
      </dgm:t>
    </dgm:pt>
    <dgm:pt modelId="{154C64A5-4B92-4A8D-B674-7C86B0EBFBF8}" type="pres">
      <dgm:prSet presAssocID="{4065432D-005B-4597-984E-5CF475C5C3D2}" presName="Name9" presStyleLbl="parChTrans1D2" presStyleIdx="0" presStyleCnt="6"/>
      <dgm:spPr/>
      <dgm:t>
        <a:bodyPr/>
        <a:lstStyle/>
        <a:p>
          <a:endParaRPr lang="en-US"/>
        </a:p>
      </dgm:t>
    </dgm:pt>
    <dgm:pt modelId="{250CF4FA-0A32-46A5-994F-72E9F79ADA2C}" type="pres">
      <dgm:prSet presAssocID="{4065432D-005B-4597-984E-5CF475C5C3D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F6DDCF4C-502E-431F-9CB2-952B63007D91}" type="pres">
      <dgm:prSet presAssocID="{50E369AF-35DB-493D-B76F-7F392E4F77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927C6-1087-493E-8F56-ED31A34CAA1B}" type="pres">
      <dgm:prSet presAssocID="{C1316DAF-688A-4267-B8FB-9E062D976BCB}" presName="Name9" presStyleLbl="parChTrans1D2" presStyleIdx="1" presStyleCnt="6"/>
      <dgm:spPr/>
      <dgm:t>
        <a:bodyPr/>
        <a:lstStyle/>
        <a:p>
          <a:endParaRPr lang="en-US"/>
        </a:p>
      </dgm:t>
    </dgm:pt>
    <dgm:pt modelId="{F16E94BA-699E-43EE-98DB-578CBF77B7D5}" type="pres">
      <dgm:prSet presAssocID="{C1316DAF-688A-4267-B8FB-9E062D976BC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010A55E-3343-42A3-82F4-5DD909CFA28E}" type="pres">
      <dgm:prSet presAssocID="{A552D4C4-DC43-44E7-B1B2-99349A5D890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0D60DF-26AA-4CB0-9567-26374A373883}" type="pres">
      <dgm:prSet presAssocID="{32A23AEB-62E7-497F-A84D-E2827746D803}" presName="Name9" presStyleLbl="parChTrans1D2" presStyleIdx="2" presStyleCnt="6"/>
      <dgm:spPr/>
      <dgm:t>
        <a:bodyPr/>
        <a:lstStyle/>
        <a:p>
          <a:endParaRPr lang="en-US"/>
        </a:p>
      </dgm:t>
    </dgm:pt>
    <dgm:pt modelId="{08671710-851E-432D-9BEF-30892846137D}" type="pres">
      <dgm:prSet presAssocID="{32A23AEB-62E7-497F-A84D-E2827746D80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9F8FEE9-F36A-4537-BCF2-9189698A86F5}" type="pres">
      <dgm:prSet presAssocID="{A52EE8C1-C1BC-4660-8F62-44E807565F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1F7530-2F7B-4CFE-BC97-59A26DA91D91}" type="pres">
      <dgm:prSet presAssocID="{4DFB34D6-C987-4A7B-8CD1-D8C56025FB4A}" presName="Name9" presStyleLbl="parChTrans1D2" presStyleIdx="3" presStyleCnt="6"/>
      <dgm:spPr/>
      <dgm:t>
        <a:bodyPr/>
        <a:lstStyle/>
        <a:p>
          <a:endParaRPr lang="en-US"/>
        </a:p>
      </dgm:t>
    </dgm:pt>
    <dgm:pt modelId="{589A1963-11BC-4B86-8D4E-9D436E2F9C41}" type="pres">
      <dgm:prSet presAssocID="{4DFB34D6-C987-4A7B-8CD1-D8C56025FB4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02EF2A0-BD79-40C7-B3DE-F4D062BAC0A4}" type="pres">
      <dgm:prSet presAssocID="{82AEE7D9-4856-4622-B3A0-262E780F67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BCD12-E406-4EBA-B073-38D62AF9DF2D}" type="pres">
      <dgm:prSet presAssocID="{2DA6A098-7CF9-4769-A97E-052F500366C4}" presName="Name9" presStyleLbl="parChTrans1D2" presStyleIdx="4" presStyleCnt="6"/>
      <dgm:spPr/>
      <dgm:t>
        <a:bodyPr/>
        <a:lstStyle/>
        <a:p>
          <a:endParaRPr lang="en-US"/>
        </a:p>
      </dgm:t>
    </dgm:pt>
    <dgm:pt modelId="{9E46EBEB-BD1C-4F0B-BE9C-B25362769BA0}" type="pres">
      <dgm:prSet presAssocID="{2DA6A098-7CF9-4769-A97E-052F500366C4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DC655C1-7273-4B3E-A4BF-4004753372D9}" type="pres">
      <dgm:prSet presAssocID="{BAFCF69F-4166-49C1-B2DF-2B5C4A374A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5B86D8-D0FA-484F-904F-33FE992DD5C3}" type="pres">
      <dgm:prSet presAssocID="{198FC74D-C06E-4266-9E8C-3AA972F9D358}" presName="Name9" presStyleLbl="parChTrans1D2" presStyleIdx="5" presStyleCnt="6"/>
      <dgm:spPr/>
      <dgm:t>
        <a:bodyPr/>
        <a:lstStyle/>
        <a:p>
          <a:endParaRPr lang="en-US"/>
        </a:p>
      </dgm:t>
    </dgm:pt>
    <dgm:pt modelId="{C1C4B118-2D8A-4F2D-922C-B3C8544DF008}" type="pres">
      <dgm:prSet presAssocID="{198FC74D-C06E-4266-9E8C-3AA972F9D35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11938E1-C6DB-4EF1-BA12-DE8281D19C12}" type="pres">
      <dgm:prSet presAssocID="{96635A5F-688F-423C-890D-3B6FDC45EF4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ED3D6F-1EEA-4823-A11E-5530BB66D6A9}" type="presOf" srcId="{4065432D-005B-4597-984E-5CF475C5C3D2}" destId="{154C64A5-4B92-4A8D-B674-7C86B0EBFBF8}" srcOrd="0" destOrd="0" presId="urn:microsoft.com/office/officeart/2005/8/layout/radial1#1"/>
    <dgm:cxn modelId="{4A4419F4-6E7C-4C1A-A56B-B60BB322BB46}" type="presOf" srcId="{A552D4C4-DC43-44E7-B1B2-99349A5D8906}" destId="{C010A55E-3343-42A3-82F4-5DD909CFA28E}" srcOrd="0" destOrd="0" presId="urn:microsoft.com/office/officeart/2005/8/layout/radial1#1"/>
    <dgm:cxn modelId="{B3DEC6AC-E39E-440A-945E-8A78532B54EB}" srcId="{6D789B9D-2228-479C-8CE4-1E994BA8BF06}" destId="{BAFCF69F-4166-49C1-B2DF-2B5C4A374AFE}" srcOrd="4" destOrd="0" parTransId="{2DA6A098-7CF9-4769-A97E-052F500366C4}" sibTransId="{0E97C854-71AC-4D2D-A35E-298616B6C36D}"/>
    <dgm:cxn modelId="{A0FF2757-895C-41BE-BB27-213DE90AC713}" type="presOf" srcId="{4065432D-005B-4597-984E-5CF475C5C3D2}" destId="{250CF4FA-0A32-46A5-994F-72E9F79ADA2C}" srcOrd="1" destOrd="0" presId="urn:microsoft.com/office/officeart/2005/8/layout/radial1#1"/>
    <dgm:cxn modelId="{A2791808-FC13-4488-B469-C073D4FF3B70}" type="presOf" srcId="{4DFB34D6-C987-4A7B-8CD1-D8C56025FB4A}" destId="{589A1963-11BC-4B86-8D4E-9D436E2F9C41}" srcOrd="1" destOrd="0" presId="urn:microsoft.com/office/officeart/2005/8/layout/radial1#1"/>
    <dgm:cxn modelId="{F96D4AFA-4186-4A69-8312-A677B9AC9F19}" type="presOf" srcId="{4DFB34D6-C987-4A7B-8CD1-D8C56025FB4A}" destId="{2B1F7530-2F7B-4CFE-BC97-59A26DA91D91}" srcOrd="0" destOrd="0" presId="urn:microsoft.com/office/officeart/2005/8/layout/radial1#1"/>
    <dgm:cxn modelId="{C363A986-35C4-4793-87EF-AB07554C89D5}" type="presOf" srcId="{198FC74D-C06E-4266-9E8C-3AA972F9D358}" destId="{C1C4B118-2D8A-4F2D-922C-B3C8544DF008}" srcOrd="1" destOrd="0" presId="urn:microsoft.com/office/officeart/2005/8/layout/radial1#1"/>
    <dgm:cxn modelId="{0CDC2D59-1E28-4C93-8DFD-D71B2C4BFE8D}" srcId="{6D789B9D-2228-479C-8CE4-1E994BA8BF06}" destId="{A552D4C4-DC43-44E7-B1B2-99349A5D8906}" srcOrd="1" destOrd="0" parTransId="{C1316DAF-688A-4267-B8FB-9E062D976BCB}" sibTransId="{C1BA0A5D-4190-4B07-9D7E-DF410C25627F}"/>
    <dgm:cxn modelId="{B2CABA09-31EF-4884-815F-7E8669DCD392}" srcId="{6D789B9D-2228-479C-8CE4-1E994BA8BF06}" destId="{96635A5F-688F-423C-890D-3B6FDC45EF4B}" srcOrd="5" destOrd="0" parTransId="{198FC74D-C06E-4266-9E8C-3AA972F9D358}" sibTransId="{95F102CD-3EA5-4F3D-8C81-619F6F50838F}"/>
    <dgm:cxn modelId="{82F705F8-972F-4A6E-8F13-ED66E0BF3679}" type="presOf" srcId="{82AEE7D9-4856-4622-B3A0-262E780F67B7}" destId="{502EF2A0-BD79-40C7-B3DE-F4D062BAC0A4}" srcOrd="0" destOrd="0" presId="urn:microsoft.com/office/officeart/2005/8/layout/radial1#1"/>
    <dgm:cxn modelId="{4C0504E0-E874-4B70-A893-6BEB9FDDDB6E}" type="presOf" srcId="{A52EE8C1-C1BC-4660-8F62-44E807565F82}" destId="{A9F8FEE9-F36A-4537-BCF2-9189698A86F5}" srcOrd="0" destOrd="0" presId="urn:microsoft.com/office/officeart/2005/8/layout/radial1#1"/>
    <dgm:cxn modelId="{328155C9-A372-4D84-A16C-555B73452F04}" type="presOf" srcId="{C1316DAF-688A-4267-B8FB-9E062D976BCB}" destId="{F16E94BA-699E-43EE-98DB-578CBF77B7D5}" srcOrd="1" destOrd="0" presId="urn:microsoft.com/office/officeart/2005/8/layout/radial1#1"/>
    <dgm:cxn modelId="{B18EEA84-FA6B-44A6-8644-62046BB5D693}" srcId="{C679E333-B30B-4143-B979-EEA550603A86}" destId="{6D789B9D-2228-479C-8CE4-1E994BA8BF06}" srcOrd="0" destOrd="0" parTransId="{FC99AECE-8986-468B-9AF6-31019F1E2DED}" sibTransId="{71C865AD-AE95-4650-8029-B992765160FA}"/>
    <dgm:cxn modelId="{81FB26D3-A995-4C56-A009-A728D68F606F}" type="presOf" srcId="{C679E333-B30B-4143-B979-EEA550603A86}" destId="{A288C1A2-6005-4B8F-B10E-0E70751EABEE}" srcOrd="0" destOrd="0" presId="urn:microsoft.com/office/officeart/2005/8/layout/radial1#1"/>
    <dgm:cxn modelId="{9906C2EC-5FE4-4E79-989D-E951677AAD04}" srcId="{6D789B9D-2228-479C-8CE4-1E994BA8BF06}" destId="{50E369AF-35DB-493D-B76F-7F392E4F776F}" srcOrd="0" destOrd="0" parTransId="{4065432D-005B-4597-984E-5CF475C5C3D2}" sibTransId="{7DA7F61C-50AB-434F-A82A-77DF428B5F60}"/>
    <dgm:cxn modelId="{71CFF41E-CB57-40EA-90ED-E78189E455DF}" type="presOf" srcId="{2DA6A098-7CF9-4769-A97E-052F500366C4}" destId="{9E46EBEB-BD1C-4F0B-BE9C-B25362769BA0}" srcOrd="1" destOrd="0" presId="urn:microsoft.com/office/officeart/2005/8/layout/radial1#1"/>
    <dgm:cxn modelId="{392724B7-0149-46A2-A8A7-63C4DC21DBB9}" type="presOf" srcId="{6D789B9D-2228-479C-8CE4-1E994BA8BF06}" destId="{97C18761-9828-4570-8314-E2B6BB2B3291}" srcOrd="0" destOrd="0" presId="urn:microsoft.com/office/officeart/2005/8/layout/radial1#1"/>
    <dgm:cxn modelId="{D004B1B4-9399-4D1D-863E-B1D5D73AE1EB}" srcId="{6D789B9D-2228-479C-8CE4-1E994BA8BF06}" destId="{A52EE8C1-C1BC-4660-8F62-44E807565F82}" srcOrd="2" destOrd="0" parTransId="{32A23AEB-62E7-497F-A84D-E2827746D803}" sibTransId="{B82DE695-EFC9-4CBC-AA44-75602B2DC8AD}"/>
    <dgm:cxn modelId="{3A182177-0557-41A2-82A6-F50E15ACB374}" type="presOf" srcId="{32A23AEB-62E7-497F-A84D-E2827746D803}" destId="{ED0D60DF-26AA-4CB0-9567-26374A373883}" srcOrd="0" destOrd="0" presId="urn:microsoft.com/office/officeart/2005/8/layout/radial1#1"/>
    <dgm:cxn modelId="{ED1FED7D-4E5F-4C4E-9C7D-C4DE0304FD48}" type="presOf" srcId="{2DA6A098-7CF9-4769-A97E-052F500366C4}" destId="{47DBCD12-E406-4EBA-B073-38D62AF9DF2D}" srcOrd="0" destOrd="0" presId="urn:microsoft.com/office/officeart/2005/8/layout/radial1#1"/>
    <dgm:cxn modelId="{AC8DFCE4-A89B-4984-8F2E-E6A1E501104E}" type="presOf" srcId="{198FC74D-C06E-4266-9E8C-3AA972F9D358}" destId="{375B86D8-D0FA-484F-904F-33FE992DD5C3}" srcOrd="0" destOrd="0" presId="urn:microsoft.com/office/officeart/2005/8/layout/radial1#1"/>
    <dgm:cxn modelId="{BAA1538B-E453-42C9-8BD3-9D5D088F144A}" type="presOf" srcId="{C1316DAF-688A-4267-B8FB-9E062D976BCB}" destId="{E4D927C6-1087-493E-8F56-ED31A34CAA1B}" srcOrd="0" destOrd="0" presId="urn:microsoft.com/office/officeart/2005/8/layout/radial1#1"/>
    <dgm:cxn modelId="{B707E7AA-EB04-4DE8-8148-85E15AF50FA0}" type="presOf" srcId="{32A23AEB-62E7-497F-A84D-E2827746D803}" destId="{08671710-851E-432D-9BEF-30892846137D}" srcOrd="1" destOrd="0" presId="urn:microsoft.com/office/officeart/2005/8/layout/radial1#1"/>
    <dgm:cxn modelId="{EC6CEDA1-EF5B-48F9-84DD-95EA325C5116}" type="presOf" srcId="{50E369AF-35DB-493D-B76F-7F392E4F776F}" destId="{F6DDCF4C-502E-431F-9CB2-952B63007D91}" srcOrd="0" destOrd="0" presId="urn:microsoft.com/office/officeart/2005/8/layout/radial1#1"/>
    <dgm:cxn modelId="{B06660F1-0E18-44DC-8B4B-07FBF9F669CC}" type="presOf" srcId="{96635A5F-688F-423C-890D-3B6FDC45EF4B}" destId="{D11938E1-C6DB-4EF1-BA12-DE8281D19C12}" srcOrd="0" destOrd="0" presId="urn:microsoft.com/office/officeart/2005/8/layout/radial1#1"/>
    <dgm:cxn modelId="{F1E4849F-3FB7-4E14-AECE-008B0E6E85AF}" srcId="{6D789B9D-2228-479C-8CE4-1E994BA8BF06}" destId="{82AEE7D9-4856-4622-B3A0-262E780F67B7}" srcOrd="3" destOrd="0" parTransId="{4DFB34D6-C987-4A7B-8CD1-D8C56025FB4A}" sibTransId="{8A58AD30-6599-4325-9402-E26800E1E8D8}"/>
    <dgm:cxn modelId="{3C96F2BD-96BF-4408-8609-1B9B2A0EEDA0}" type="presOf" srcId="{BAFCF69F-4166-49C1-B2DF-2B5C4A374AFE}" destId="{5DC655C1-7273-4B3E-A4BF-4004753372D9}" srcOrd="0" destOrd="0" presId="urn:microsoft.com/office/officeart/2005/8/layout/radial1#1"/>
    <dgm:cxn modelId="{E0F18CDE-F4ED-413C-8F15-D078C307DAD7}" type="presParOf" srcId="{A288C1A2-6005-4B8F-B10E-0E70751EABEE}" destId="{97C18761-9828-4570-8314-E2B6BB2B3291}" srcOrd="0" destOrd="0" presId="urn:microsoft.com/office/officeart/2005/8/layout/radial1#1"/>
    <dgm:cxn modelId="{6053559D-BDCC-4058-B1E3-D1A287EEE6CB}" type="presParOf" srcId="{A288C1A2-6005-4B8F-B10E-0E70751EABEE}" destId="{154C64A5-4B92-4A8D-B674-7C86B0EBFBF8}" srcOrd="1" destOrd="0" presId="urn:microsoft.com/office/officeart/2005/8/layout/radial1#1"/>
    <dgm:cxn modelId="{59782B71-D78D-46F4-9927-38A8C0D90CCA}" type="presParOf" srcId="{154C64A5-4B92-4A8D-B674-7C86B0EBFBF8}" destId="{250CF4FA-0A32-46A5-994F-72E9F79ADA2C}" srcOrd="0" destOrd="0" presId="urn:microsoft.com/office/officeart/2005/8/layout/radial1#1"/>
    <dgm:cxn modelId="{3A535FED-FBC5-40ED-8B35-A733D1AB20E3}" type="presParOf" srcId="{A288C1A2-6005-4B8F-B10E-0E70751EABEE}" destId="{F6DDCF4C-502E-431F-9CB2-952B63007D91}" srcOrd="2" destOrd="0" presId="urn:microsoft.com/office/officeart/2005/8/layout/radial1#1"/>
    <dgm:cxn modelId="{9CCE365D-F91C-455E-B98F-E4DECB9506C1}" type="presParOf" srcId="{A288C1A2-6005-4B8F-B10E-0E70751EABEE}" destId="{E4D927C6-1087-493E-8F56-ED31A34CAA1B}" srcOrd="3" destOrd="0" presId="urn:microsoft.com/office/officeart/2005/8/layout/radial1#1"/>
    <dgm:cxn modelId="{09ACBF7E-F5A4-4350-8D9C-A557D0FBCCFD}" type="presParOf" srcId="{E4D927C6-1087-493E-8F56-ED31A34CAA1B}" destId="{F16E94BA-699E-43EE-98DB-578CBF77B7D5}" srcOrd="0" destOrd="0" presId="urn:microsoft.com/office/officeart/2005/8/layout/radial1#1"/>
    <dgm:cxn modelId="{EFA83AE7-4E53-4969-9C80-A4950284900C}" type="presParOf" srcId="{A288C1A2-6005-4B8F-B10E-0E70751EABEE}" destId="{C010A55E-3343-42A3-82F4-5DD909CFA28E}" srcOrd="4" destOrd="0" presId="urn:microsoft.com/office/officeart/2005/8/layout/radial1#1"/>
    <dgm:cxn modelId="{5860626C-4EA2-4096-815C-1D5152FCC3AD}" type="presParOf" srcId="{A288C1A2-6005-4B8F-B10E-0E70751EABEE}" destId="{ED0D60DF-26AA-4CB0-9567-26374A373883}" srcOrd="5" destOrd="0" presId="urn:microsoft.com/office/officeart/2005/8/layout/radial1#1"/>
    <dgm:cxn modelId="{F93B890B-2747-4120-B269-E358A3CCAB46}" type="presParOf" srcId="{ED0D60DF-26AA-4CB0-9567-26374A373883}" destId="{08671710-851E-432D-9BEF-30892846137D}" srcOrd="0" destOrd="0" presId="urn:microsoft.com/office/officeart/2005/8/layout/radial1#1"/>
    <dgm:cxn modelId="{3D7C8EC9-1B68-41DC-B223-A409B2C5F7C5}" type="presParOf" srcId="{A288C1A2-6005-4B8F-B10E-0E70751EABEE}" destId="{A9F8FEE9-F36A-4537-BCF2-9189698A86F5}" srcOrd="6" destOrd="0" presId="urn:microsoft.com/office/officeart/2005/8/layout/radial1#1"/>
    <dgm:cxn modelId="{72FEA42E-3C15-4D7A-A2D7-D9D89D3BEBA4}" type="presParOf" srcId="{A288C1A2-6005-4B8F-B10E-0E70751EABEE}" destId="{2B1F7530-2F7B-4CFE-BC97-59A26DA91D91}" srcOrd="7" destOrd="0" presId="urn:microsoft.com/office/officeart/2005/8/layout/radial1#1"/>
    <dgm:cxn modelId="{713B6EDB-91D9-4188-9CF8-C1EBCF0265E0}" type="presParOf" srcId="{2B1F7530-2F7B-4CFE-BC97-59A26DA91D91}" destId="{589A1963-11BC-4B86-8D4E-9D436E2F9C41}" srcOrd="0" destOrd="0" presId="urn:microsoft.com/office/officeart/2005/8/layout/radial1#1"/>
    <dgm:cxn modelId="{6692228C-45CC-4E8D-A89E-74B22288B0EE}" type="presParOf" srcId="{A288C1A2-6005-4B8F-B10E-0E70751EABEE}" destId="{502EF2A0-BD79-40C7-B3DE-F4D062BAC0A4}" srcOrd="8" destOrd="0" presId="urn:microsoft.com/office/officeart/2005/8/layout/radial1#1"/>
    <dgm:cxn modelId="{9CE30FCF-8710-42F3-9F18-4FF457E2CCE4}" type="presParOf" srcId="{A288C1A2-6005-4B8F-B10E-0E70751EABEE}" destId="{47DBCD12-E406-4EBA-B073-38D62AF9DF2D}" srcOrd="9" destOrd="0" presId="urn:microsoft.com/office/officeart/2005/8/layout/radial1#1"/>
    <dgm:cxn modelId="{5136449C-A103-44F2-AFBD-3F40AF2013C2}" type="presParOf" srcId="{47DBCD12-E406-4EBA-B073-38D62AF9DF2D}" destId="{9E46EBEB-BD1C-4F0B-BE9C-B25362769BA0}" srcOrd="0" destOrd="0" presId="urn:microsoft.com/office/officeart/2005/8/layout/radial1#1"/>
    <dgm:cxn modelId="{511EB960-C8E4-4CEE-84D8-AE0A0F2CE82D}" type="presParOf" srcId="{A288C1A2-6005-4B8F-B10E-0E70751EABEE}" destId="{5DC655C1-7273-4B3E-A4BF-4004753372D9}" srcOrd="10" destOrd="0" presId="urn:microsoft.com/office/officeart/2005/8/layout/radial1#1"/>
    <dgm:cxn modelId="{F88F4CE2-6DEF-4522-9E0E-9E00B9E4E44B}" type="presParOf" srcId="{A288C1A2-6005-4B8F-B10E-0E70751EABEE}" destId="{375B86D8-D0FA-484F-904F-33FE992DD5C3}" srcOrd="11" destOrd="0" presId="urn:microsoft.com/office/officeart/2005/8/layout/radial1#1"/>
    <dgm:cxn modelId="{C5D1119C-C2FD-4245-BC63-D5027588CF84}" type="presParOf" srcId="{375B86D8-D0FA-484F-904F-33FE992DD5C3}" destId="{C1C4B118-2D8A-4F2D-922C-B3C8544DF008}" srcOrd="0" destOrd="0" presId="urn:microsoft.com/office/officeart/2005/8/layout/radial1#1"/>
    <dgm:cxn modelId="{01E30330-74A8-4A8A-A802-98B6C408927A}" type="presParOf" srcId="{A288C1A2-6005-4B8F-B10E-0E70751EABEE}" destId="{D11938E1-C6DB-4EF1-BA12-DE8281D19C12}" srcOrd="12" destOrd="0" presId="urn:microsoft.com/office/officeart/2005/8/layout/radial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39F5C-8395-4696-B1ED-92A9E4EB4877}" type="doc">
      <dgm:prSet loTypeId="urn:microsoft.com/office/officeart/2005/8/layout/radial1#2" loCatId="relationship" qsTypeId="urn:microsoft.com/office/officeart/2005/8/quickstyle/simple3#1" qsCatId="simple" csTypeId="urn:microsoft.com/office/officeart/2005/8/colors/colorful3#1" csCatId="accent1" phldr="1"/>
      <dgm:spPr/>
    </dgm:pt>
    <dgm:pt modelId="{3696A314-95C6-439E-A2AF-4606EE792C22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US" alt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Parkinsonism</a:t>
          </a:r>
          <a:r>
            <a:rPr kumimoji="0" 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 </a:t>
          </a:r>
          <a:endParaRPr sz="1200"/>
        </a:p>
      </dgm:t>
    </dgm:pt>
    <dgm:pt modelId="{C03B7A23-89B8-4355-92E2-B1F3CBD1B919}" type="parTrans" cxnId="{66B0BDCF-1FF1-457E-A71D-0DDA0CF38A02}">
      <dgm:prSet/>
      <dgm:spPr/>
      <dgm:t>
        <a:bodyPr/>
        <a:lstStyle/>
        <a:p>
          <a:endParaRPr lang="en-GB"/>
        </a:p>
      </dgm:t>
    </dgm:pt>
    <dgm:pt modelId="{F5ABF309-56C9-4E63-87C2-6DE3AA24E1A8}" type="sibTrans" cxnId="{66B0BDCF-1FF1-457E-A71D-0DDA0CF38A02}">
      <dgm:prSet/>
      <dgm:spPr/>
      <dgm:t>
        <a:bodyPr/>
        <a:lstStyle/>
        <a:p>
          <a:endParaRPr lang="en-GB"/>
        </a:p>
      </dgm:t>
    </dgm:pt>
    <dgm:pt modelId="{4AE0BA4C-B039-4E85-B1B2-77D9F704DD65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Bradykinesi</a:t>
          </a: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a</a:t>
          </a:r>
        </a:p>
      </dgm:t>
    </dgm:pt>
    <dgm:pt modelId="{87BF9123-3378-40A0-92DD-F49C5DF6264C}" type="parTrans" cxnId="{DD321301-0129-4027-B365-FAF8121CEE1A}">
      <dgm:prSet/>
      <dgm:spPr/>
      <dgm:t>
        <a:bodyPr/>
        <a:lstStyle/>
        <a:p>
          <a:endParaRPr lang="en-GB"/>
        </a:p>
      </dgm:t>
    </dgm:pt>
    <dgm:pt modelId="{91B07740-477C-4BCA-ABBC-887E93694A0C}" type="sibTrans" cxnId="{DD321301-0129-4027-B365-FAF8121CEE1A}">
      <dgm:prSet/>
      <dgm:spPr/>
      <dgm:t>
        <a:bodyPr/>
        <a:lstStyle/>
        <a:p>
          <a:endParaRPr lang="en-GB"/>
        </a:p>
      </dgm:t>
    </dgm:pt>
    <dgm:pt modelId="{C8CD5ECE-7CE1-4667-BAF8-830511049C2E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Rigidity</a:t>
          </a:r>
        </a:p>
      </dgm:t>
    </dgm:pt>
    <dgm:pt modelId="{60C1A63D-7B8D-4A94-8C31-CB4F689D1110}" type="parTrans" cxnId="{32BECC8E-5F49-41B8-A4F0-42C69B47867A}">
      <dgm:prSet/>
      <dgm:spPr/>
      <dgm:t>
        <a:bodyPr/>
        <a:lstStyle/>
        <a:p>
          <a:endParaRPr lang="en-GB"/>
        </a:p>
      </dgm:t>
    </dgm:pt>
    <dgm:pt modelId="{CCB402F7-E006-42A8-81E0-98B85B375DDB}" type="sibTrans" cxnId="{32BECC8E-5F49-41B8-A4F0-42C69B47867A}">
      <dgm:prSet/>
      <dgm:spPr/>
      <dgm:t>
        <a:bodyPr/>
        <a:lstStyle/>
        <a:p>
          <a:endParaRPr lang="en-GB"/>
        </a:p>
      </dgm:t>
    </dgm:pt>
    <dgm:pt modelId="{D2EC40F0-B64E-4182-9160-ACF37ABA9E2D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Resting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Tremor</a:t>
          </a:r>
        </a:p>
      </dgm:t>
    </dgm:pt>
    <dgm:pt modelId="{733D4A15-C3F2-45EC-837E-9FF83B3BFE9F}" type="parTrans" cxnId="{E40AE647-68D1-485B-A2B0-33BAD2945D74}">
      <dgm:prSet/>
      <dgm:spPr/>
      <dgm:t>
        <a:bodyPr/>
        <a:lstStyle/>
        <a:p>
          <a:endParaRPr lang="en-GB"/>
        </a:p>
      </dgm:t>
    </dgm:pt>
    <dgm:pt modelId="{9B5392D7-4A5A-451B-BB05-14136A14DCA2}" type="sibTrans" cxnId="{E40AE647-68D1-485B-A2B0-33BAD2945D74}">
      <dgm:prSet/>
      <dgm:spPr/>
      <dgm:t>
        <a:bodyPr/>
        <a:lstStyle/>
        <a:p>
          <a:endParaRPr lang="en-GB"/>
        </a:p>
      </dgm:t>
    </dgm:pt>
    <dgm:pt modelId="{FD7BB6C0-66EB-48BA-A10A-8B0D6161501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1" dirty="0" smtClean="0"/>
            <a:t>Postural instability</a:t>
          </a:r>
        </a:p>
      </dgm:t>
    </dgm:pt>
    <dgm:pt modelId="{29C884A9-6039-4A42-B3C1-9B1BE78DBCF8}" type="parTrans" cxnId="{2DABEF39-F397-4925-A386-78D3F056AEA0}">
      <dgm:prSet/>
      <dgm:spPr/>
      <dgm:t>
        <a:bodyPr/>
        <a:lstStyle/>
        <a:p>
          <a:endParaRPr lang="en-GB"/>
        </a:p>
      </dgm:t>
    </dgm:pt>
    <dgm:pt modelId="{F22456CF-4DF6-4352-9B4A-EBC3550FE664}" type="sibTrans" cxnId="{2DABEF39-F397-4925-A386-78D3F056AEA0}">
      <dgm:prSet/>
      <dgm:spPr/>
    </dgm:pt>
    <dgm:pt modelId="{0BB7B08C-AE29-4E88-A325-5BE3A02EB40A}" type="pres">
      <dgm:prSet presAssocID="{6F839F5C-8395-4696-B1ED-92A9E4EB487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5C62AE-5426-49D7-B8BD-33CDCFE8B0DC}" type="pres">
      <dgm:prSet presAssocID="{3696A314-95C6-439E-A2AF-4606EE792C22}" presName="centerShape" presStyleLbl="node0" presStyleIdx="0" presStyleCnt="1" custScaleX="112880" custScaleY="113431"/>
      <dgm:spPr/>
      <dgm:t>
        <a:bodyPr/>
        <a:lstStyle/>
        <a:p>
          <a:endParaRPr lang="en-GB"/>
        </a:p>
      </dgm:t>
    </dgm:pt>
    <dgm:pt modelId="{0A3378E4-13D0-4F73-BD5E-16EFB04DFCCB}" type="pres">
      <dgm:prSet presAssocID="{87BF9123-3378-40A0-92DD-F49C5DF6264C}" presName="Name9" presStyleLbl="parChTrans1D2" presStyleIdx="0" presStyleCnt="4"/>
      <dgm:spPr/>
      <dgm:t>
        <a:bodyPr/>
        <a:lstStyle/>
        <a:p>
          <a:endParaRPr lang="en-US"/>
        </a:p>
      </dgm:t>
    </dgm:pt>
    <dgm:pt modelId="{244765B9-C79B-4009-A024-09249C8EA562}" type="pres">
      <dgm:prSet presAssocID="{87BF9123-3378-40A0-92DD-F49C5DF6264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46AED1B-3C08-4016-B175-8BE97F90D427}" type="pres">
      <dgm:prSet presAssocID="{4AE0BA4C-B039-4E85-B1B2-77D9F704DD65}" presName="node" presStyleLbl="node1" presStyleIdx="0" presStyleCnt="4" custScaleX="125777" custScaleY="108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5DD87-A08D-417F-B1FF-B24DE29147C4}" type="pres">
      <dgm:prSet presAssocID="{60C1A63D-7B8D-4A94-8C31-CB4F689D1110}" presName="Name9" presStyleLbl="parChTrans1D2" presStyleIdx="1" presStyleCnt="4"/>
      <dgm:spPr/>
      <dgm:t>
        <a:bodyPr/>
        <a:lstStyle/>
        <a:p>
          <a:endParaRPr lang="en-US"/>
        </a:p>
      </dgm:t>
    </dgm:pt>
    <dgm:pt modelId="{51C3EB69-10D0-45B6-B653-3A43014FF3E4}" type="pres">
      <dgm:prSet presAssocID="{60C1A63D-7B8D-4A94-8C31-CB4F689D111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647B933-794C-4BB9-B126-2D4DCE7EDA04}" type="pres">
      <dgm:prSet presAssocID="{C8CD5ECE-7CE1-4667-BAF8-830511049C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035C7-2842-4097-A2B5-EF037E1DA954}" type="pres">
      <dgm:prSet presAssocID="{733D4A15-C3F2-45EC-837E-9FF83B3BFE9F}" presName="Name9" presStyleLbl="parChTrans1D2" presStyleIdx="2" presStyleCnt="4"/>
      <dgm:spPr/>
      <dgm:t>
        <a:bodyPr/>
        <a:lstStyle/>
        <a:p>
          <a:endParaRPr lang="en-US"/>
        </a:p>
      </dgm:t>
    </dgm:pt>
    <dgm:pt modelId="{A13168B7-034C-4163-9E12-96FED659FEBC}" type="pres">
      <dgm:prSet presAssocID="{733D4A15-C3F2-45EC-837E-9FF83B3BFE9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03B3F1A-F767-4D1B-AF5B-B90B99840F91}" type="pres">
      <dgm:prSet presAssocID="{D2EC40F0-B64E-4182-9160-ACF37ABA9E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D3D56-E781-4261-A3FE-758EB19205A0}" type="pres">
      <dgm:prSet presAssocID="{29C884A9-6039-4A42-B3C1-9B1BE78DBCF8}" presName="Name9" presStyleLbl="parChTrans1D2" presStyleIdx="3" presStyleCnt="4"/>
      <dgm:spPr/>
      <dgm:t>
        <a:bodyPr/>
        <a:lstStyle/>
        <a:p>
          <a:endParaRPr lang="en-US"/>
        </a:p>
      </dgm:t>
    </dgm:pt>
    <dgm:pt modelId="{E192C090-99CD-4F4B-A827-20CD52DB5C91}" type="pres">
      <dgm:prSet presAssocID="{29C884A9-6039-4A42-B3C1-9B1BE78DBCF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415BD1A-DA3D-465C-B3E1-B0A5C7F48308}" type="pres">
      <dgm:prSet presAssocID="{FD7BB6C0-66EB-48BA-A10A-8B0D616150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1CD27E-DB7D-4CFF-8ABD-A4E9B9BB900F}" type="presOf" srcId="{4AE0BA4C-B039-4E85-B1B2-77D9F704DD65}" destId="{E46AED1B-3C08-4016-B175-8BE97F90D427}" srcOrd="0" destOrd="0" presId="urn:microsoft.com/office/officeart/2005/8/layout/radial1#2"/>
    <dgm:cxn modelId="{B7EEF0DB-E20B-4FA2-A2C9-38BA402A56AA}" type="presOf" srcId="{D2EC40F0-B64E-4182-9160-ACF37ABA9E2D}" destId="{E03B3F1A-F767-4D1B-AF5B-B90B99840F91}" srcOrd="0" destOrd="0" presId="urn:microsoft.com/office/officeart/2005/8/layout/radial1#2"/>
    <dgm:cxn modelId="{00EF28CA-45D1-41F0-8E06-79F79C236A11}" type="presOf" srcId="{87BF9123-3378-40A0-92DD-F49C5DF6264C}" destId="{244765B9-C79B-4009-A024-09249C8EA562}" srcOrd="1" destOrd="0" presId="urn:microsoft.com/office/officeart/2005/8/layout/radial1#2"/>
    <dgm:cxn modelId="{32BECC8E-5F49-41B8-A4F0-42C69B47867A}" srcId="{3696A314-95C6-439E-A2AF-4606EE792C22}" destId="{C8CD5ECE-7CE1-4667-BAF8-830511049C2E}" srcOrd="1" destOrd="0" parTransId="{60C1A63D-7B8D-4A94-8C31-CB4F689D1110}" sibTransId="{CCB402F7-E006-42A8-81E0-98B85B375DDB}"/>
    <dgm:cxn modelId="{0E43BE95-5B1D-41CE-BB7C-6F806A228049}" type="presOf" srcId="{C8CD5ECE-7CE1-4667-BAF8-830511049C2E}" destId="{E647B933-794C-4BB9-B126-2D4DCE7EDA04}" srcOrd="0" destOrd="0" presId="urn:microsoft.com/office/officeart/2005/8/layout/radial1#2"/>
    <dgm:cxn modelId="{4BEFF189-E66B-47D3-AFBA-41768AC0CD4E}" type="presOf" srcId="{6F839F5C-8395-4696-B1ED-92A9E4EB4877}" destId="{0BB7B08C-AE29-4E88-A325-5BE3A02EB40A}" srcOrd="0" destOrd="0" presId="urn:microsoft.com/office/officeart/2005/8/layout/radial1#2"/>
    <dgm:cxn modelId="{82C0D849-71DE-4C72-8FA5-33C6F95E9B8E}" type="presOf" srcId="{733D4A15-C3F2-45EC-837E-9FF83B3BFE9F}" destId="{C96035C7-2842-4097-A2B5-EF037E1DA954}" srcOrd="0" destOrd="0" presId="urn:microsoft.com/office/officeart/2005/8/layout/radial1#2"/>
    <dgm:cxn modelId="{F44953F9-0415-48D1-BAE6-A73E8721956C}" type="presOf" srcId="{3696A314-95C6-439E-A2AF-4606EE792C22}" destId="{295C62AE-5426-49D7-B8BD-33CDCFE8B0DC}" srcOrd="0" destOrd="0" presId="urn:microsoft.com/office/officeart/2005/8/layout/radial1#2"/>
    <dgm:cxn modelId="{DFDCC3C0-C5A4-4D8F-8F4E-0D1D8C29CE3E}" type="presOf" srcId="{733D4A15-C3F2-45EC-837E-9FF83B3BFE9F}" destId="{A13168B7-034C-4163-9E12-96FED659FEBC}" srcOrd="1" destOrd="0" presId="urn:microsoft.com/office/officeart/2005/8/layout/radial1#2"/>
    <dgm:cxn modelId="{B4F2915A-6CB9-4335-B653-BF65AEEFDEEE}" type="presOf" srcId="{60C1A63D-7B8D-4A94-8C31-CB4F689D1110}" destId="{F305DD87-A08D-417F-B1FF-B24DE29147C4}" srcOrd="0" destOrd="0" presId="urn:microsoft.com/office/officeart/2005/8/layout/radial1#2"/>
    <dgm:cxn modelId="{66B0BDCF-1FF1-457E-A71D-0DDA0CF38A02}" srcId="{6F839F5C-8395-4696-B1ED-92A9E4EB4877}" destId="{3696A314-95C6-439E-A2AF-4606EE792C22}" srcOrd="0" destOrd="0" parTransId="{C03B7A23-89B8-4355-92E2-B1F3CBD1B919}" sibTransId="{F5ABF309-56C9-4E63-87C2-6DE3AA24E1A8}"/>
    <dgm:cxn modelId="{11BA16B9-E459-4D7F-B6AF-ABC90BCFD0E8}" type="presOf" srcId="{87BF9123-3378-40A0-92DD-F49C5DF6264C}" destId="{0A3378E4-13D0-4F73-BD5E-16EFB04DFCCB}" srcOrd="0" destOrd="0" presId="urn:microsoft.com/office/officeart/2005/8/layout/radial1#2"/>
    <dgm:cxn modelId="{E40AE647-68D1-485B-A2B0-33BAD2945D74}" srcId="{3696A314-95C6-439E-A2AF-4606EE792C22}" destId="{D2EC40F0-B64E-4182-9160-ACF37ABA9E2D}" srcOrd="2" destOrd="0" parTransId="{733D4A15-C3F2-45EC-837E-9FF83B3BFE9F}" sibTransId="{9B5392D7-4A5A-451B-BB05-14136A14DCA2}"/>
    <dgm:cxn modelId="{789A31FB-A416-4F42-8591-F39F68A82BFB}" type="presOf" srcId="{60C1A63D-7B8D-4A94-8C31-CB4F689D1110}" destId="{51C3EB69-10D0-45B6-B653-3A43014FF3E4}" srcOrd="1" destOrd="0" presId="urn:microsoft.com/office/officeart/2005/8/layout/radial1#2"/>
    <dgm:cxn modelId="{DD321301-0129-4027-B365-FAF8121CEE1A}" srcId="{3696A314-95C6-439E-A2AF-4606EE792C22}" destId="{4AE0BA4C-B039-4E85-B1B2-77D9F704DD65}" srcOrd="0" destOrd="0" parTransId="{87BF9123-3378-40A0-92DD-F49C5DF6264C}" sibTransId="{91B07740-477C-4BCA-ABBC-887E93694A0C}"/>
    <dgm:cxn modelId="{C9767418-75B6-4BE4-98A8-8C9173F3EFE0}" type="presOf" srcId="{29C884A9-6039-4A42-B3C1-9B1BE78DBCF8}" destId="{397D3D56-E781-4261-A3FE-758EB19205A0}" srcOrd="0" destOrd="0" presId="urn:microsoft.com/office/officeart/2005/8/layout/radial1#2"/>
    <dgm:cxn modelId="{2DABEF39-F397-4925-A386-78D3F056AEA0}" srcId="{3696A314-95C6-439E-A2AF-4606EE792C22}" destId="{FD7BB6C0-66EB-48BA-A10A-8B0D61615011}" srcOrd="3" destOrd="0" parTransId="{29C884A9-6039-4A42-B3C1-9B1BE78DBCF8}" sibTransId="{F22456CF-4DF6-4352-9B4A-EBC3550FE664}"/>
    <dgm:cxn modelId="{486C80DC-8441-498E-A59C-60212C439307}" type="presOf" srcId="{FD7BB6C0-66EB-48BA-A10A-8B0D61615011}" destId="{0415BD1A-DA3D-465C-B3E1-B0A5C7F48308}" srcOrd="0" destOrd="0" presId="urn:microsoft.com/office/officeart/2005/8/layout/radial1#2"/>
    <dgm:cxn modelId="{A20D3230-25EA-4F3D-AF77-4519DA036287}" type="presOf" srcId="{29C884A9-6039-4A42-B3C1-9B1BE78DBCF8}" destId="{E192C090-99CD-4F4B-A827-20CD52DB5C91}" srcOrd="1" destOrd="0" presId="urn:microsoft.com/office/officeart/2005/8/layout/radial1#2"/>
    <dgm:cxn modelId="{E8775498-C4C0-4F15-88A8-67AB3600A73D}" type="presParOf" srcId="{0BB7B08C-AE29-4E88-A325-5BE3A02EB40A}" destId="{295C62AE-5426-49D7-B8BD-33CDCFE8B0DC}" srcOrd="0" destOrd="0" presId="urn:microsoft.com/office/officeart/2005/8/layout/radial1#2"/>
    <dgm:cxn modelId="{9EE236F8-7C08-4504-BAAD-AE8D2FD086CF}" type="presParOf" srcId="{0BB7B08C-AE29-4E88-A325-5BE3A02EB40A}" destId="{0A3378E4-13D0-4F73-BD5E-16EFB04DFCCB}" srcOrd="1" destOrd="0" presId="urn:microsoft.com/office/officeart/2005/8/layout/radial1#2"/>
    <dgm:cxn modelId="{C845AA9F-2A28-4B24-8987-4268A52588E3}" type="presParOf" srcId="{0A3378E4-13D0-4F73-BD5E-16EFB04DFCCB}" destId="{244765B9-C79B-4009-A024-09249C8EA562}" srcOrd="0" destOrd="0" presId="urn:microsoft.com/office/officeart/2005/8/layout/radial1#2"/>
    <dgm:cxn modelId="{3DCE213E-4646-4B1C-9370-D19B25547507}" type="presParOf" srcId="{0BB7B08C-AE29-4E88-A325-5BE3A02EB40A}" destId="{E46AED1B-3C08-4016-B175-8BE97F90D427}" srcOrd="2" destOrd="0" presId="urn:microsoft.com/office/officeart/2005/8/layout/radial1#2"/>
    <dgm:cxn modelId="{B75757C9-36AB-4EAD-88AD-CC8BB130EA7C}" type="presParOf" srcId="{0BB7B08C-AE29-4E88-A325-5BE3A02EB40A}" destId="{F305DD87-A08D-417F-B1FF-B24DE29147C4}" srcOrd="3" destOrd="0" presId="urn:microsoft.com/office/officeart/2005/8/layout/radial1#2"/>
    <dgm:cxn modelId="{BE5F5864-E673-4DD3-B13B-98490BE34768}" type="presParOf" srcId="{F305DD87-A08D-417F-B1FF-B24DE29147C4}" destId="{51C3EB69-10D0-45B6-B653-3A43014FF3E4}" srcOrd="0" destOrd="0" presId="urn:microsoft.com/office/officeart/2005/8/layout/radial1#2"/>
    <dgm:cxn modelId="{04399465-3C33-4978-96FB-C0F9D90B9F6F}" type="presParOf" srcId="{0BB7B08C-AE29-4E88-A325-5BE3A02EB40A}" destId="{E647B933-794C-4BB9-B126-2D4DCE7EDA04}" srcOrd="4" destOrd="0" presId="urn:microsoft.com/office/officeart/2005/8/layout/radial1#2"/>
    <dgm:cxn modelId="{F440AB82-81C5-4F1F-B416-1A6D561FB390}" type="presParOf" srcId="{0BB7B08C-AE29-4E88-A325-5BE3A02EB40A}" destId="{C96035C7-2842-4097-A2B5-EF037E1DA954}" srcOrd="5" destOrd="0" presId="urn:microsoft.com/office/officeart/2005/8/layout/radial1#2"/>
    <dgm:cxn modelId="{005030A5-6AF0-47AC-BA26-C31F061A9B7A}" type="presParOf" srcId="{C96035C7-2842-4097-A2B5-EF037E1DA954}" destId="{A13168B7-034C-4163-9E12-96FED659FEBC}" srcOrd="0" destOrd="0" presId="urn:microsoft.com/office/officeart/2005/8/layout/radial1#2"/>
    <dgm:cxn modelId="{7742297C-B66B-4C49-A8BC-5B16E9747378}" type="presParOf" srcId="{0BB7B08C-AE29-4E88-A325-5BE3A02EB40A}" destId="{E03B3F1A-F767-4D1B-AF5B-B90B99840F91}" srcOrd="6" destOrd="0" presId="urn:microsoft.com/office/officeart/2005/8/layout/radial1#2"/>
    <dgm:cxn modelId="{4542B2AD-1E24-47CE-BB18-218667FDFBF4}" type="presParOf" srcId="{0BB7B08C-AE29-4E88-A325-5BE3A02EB40A}" destId="{397D3D56-E781-4261-A3FE-758EB19205A0}" srcOrd="7" destOrd="0" presId="urn:microsoft.com/office/officeart/2005/8/layout/radial1#2"/>
    <dgm:cxn modelId="{92D22F36-AFA2-4BB4-B4D0-5A3747FE56BB}" type="presParOf" srcId="{397D3D56-E781-4261-A3FE-758EB19205A0}" destId="{E192C090-99CD-4F4B-A827-20CD52DB5C91}" srcOrd="0" destOrd="0" presId="urn:microsoft.com/office/officeart/2005/8/layout/radial1#2"/>
    <dgm:cxn modelId="{F3F8992B-D8A8-4CE3-A387-41F7D0A8748B}" type="presParOf" srcId="{0BB7B08C-AE29-4E88-A325-5BE3A02EB40A}" destId="{0415BD1A-DA3D-465C-B3E1-B0A5C7F48308}" srcOrd="8" destOrd="0" presId="urn:microsoft.com/office/officeart/2005/8/layout/radial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9F5D5-DB54-442D-8E93-4E0DDC214D20}" type="doc">
      <dgm:prSet loTypeId="urn:microsoft.com/office/officeart/2005/8/layout/radial1#3" loCatId="relationship" qsTypeId="urn:microsoft.com/office/officeart/2005/8/quickstyle/simple3#2" qsCatId="simple" csTypeId="urn:microsoft.com/office/officeart/2005/8/colors/accent4_2#1" csCatId="accent1" phldr="1"/>
      <dgm:spPr/>
    </dgm:pt>
    <dgm:pt modelId="{F195EE07-C92F-416D-8DCA-E56255335F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GB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Resting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GB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Tremor</a:t>
          </a:r>
        </a:p>
      </dgm:t>
    </dgm:pt>
    <dgm:pt modelId="{94A5FAF4-07B3-4F45-BED8-0226EF338CDC}" type="parTrans" cxnId="{3B01B17A-A52B-4A41-A822-CFED52D8FFF7}">
      <dgm:prSet/>
      <dgm:spPr/>
      <dgm:t>
        <a:bodyPr/>
        <a:lstStyle/>
        <a:p>
          <a:endParaRPr lang="en-GB"/>
        </a:p>
      </dgm:t>
    </dgm:pt>
    <dgm:pt modelId="{589FF16D-4CFB-460E-8099-C733DA794011}" type="sibTrans" cxnId="{3B01B17A-A52B-4A41-A822-CFED52D8FFF7}">
      <dgm:prSet/>
      <dgm:spPr/>
      <dgm:t>
        <a:bodyPr/>
        <a:lstStyle/>
        <a:p>
          <a:endParaRPr lang="en-GB"/>
        </a:p>
      </dgm:t>
    </dgm:pt>
    <dgm:pt modelId="{D633BE00-E0A4-477F-9886-1B78BF6938B1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Pill-rolling at</a:t>
          </a:r>
          <a:endParaRPr kumimoji="0" lang="en-GB" sz="1400" b="1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rest</a:t>
          </a:r>
        </a:p>
      </dgm:t>
    </dgm:pt>
    <dgm:pt modelId="{0363CF57-A33E-41DF-A1F5-A1A861F2B4F8}" type="parTrans" cxnId="{6F2365A9-86D9-45BC-821F-E871F256A2AD}">
      <dgm:prSet/>
      <dgm:spPr/>
      <dgm:t>
        <a:bodyPr/>
        <a:lstStyle/>
        <a:p>
          <a:endParaRPr lang="en-GB"/>
        </a:p>
      </dgm:t>
    </dgm:pt>
    <dgm:pt modelId="{FE5A3FE7-37A3-4102-89D6-0AD572097390}" type="sibTrans" cxnId="{6F2365A9-86D9-45BC-821F-E871F256A2AD}">
      <dgm:prSet/>
      <dgm:spPr/>
      <dgm:t>
        <a:bodyPr/>
        <a:lstStyle/>
        <a:p>
          <a:endParaRPr lang="en-GB"/>
        </a:p>
      </dgm:t>
    </dgm:pt>
    <dgm:pt modelId="{FCDDF341-0503-4844-9366-45A9E0D86AD3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Arms/legs/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feet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/jaw/tongue</a:t>
          </a:r>
        </a:p>
      </dgm:t>
    </dgm:pt>
    <dgm:pt modelId="{778974A3-F44D-45AF-B904-31F40B311319}" type="parTrans" cxnId="{185C54FE-80CE-48A7-84C9-8328102859AB}">
      <dgm:prSet/>
      <dgm:spPr/>
      <dgm:t>
        <a:bodyPr/>
        <a:lstStyle/>
        <a:p>
          <a:endParaRPr lang="en-GB"/>
        </a:p>
      </dgm:t>
    </dgm:pt>
    <dgm:pt modelId="{44DAA830-BC66-4B2F-A9EC-120556E78973}" type="sibTrans" cxnId="{185C54FE-80CE-48A7-84C9-8328102859AB}">
      <dgm:prSet/>
      <dgm:spPr/>
      <dgm:t>
        <a:bodyPr/>
        <a:lstStyle/>
        <a:p>
          <a:endParaRPr lang="en-GB"/>
        </a:p>
      </dgm:t>
    </dgm:pt>
    <dgm:pt modelId="{04AAC9FA-24E6-457C-B8BD-9E3ECAE963F5}">
      <dgm:prSet phldr="0" custT="0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Present: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-At rest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-When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distracted</a:t>
          </a:r>
        </a:p>
      </dgm:t>
    </dgm:pt>
    <dgm:pt modelId="{AC3161C2-7326-42EA-A0C6-BEFA45751450}" type="parTrans" cxnId="{4DD6D94C-0695-4058-B86E-DEE42712A386}">
      <dgm:prSet/>
      <dgm:spPr/>
      <dgm:t>
        <a:bodyPr/>
        <a:lstStyle/>
        <a:p>
          <a:endParaRPr lang="en-GB"/>
        </a:p>
      </dgm:t>
    </dgm:pt>
    <dgm:pt modelId="{0E6A6769-7E10-4B44-916F-F065F183821F}" type="sibTrans" cxnId="{4DD6D94C-0695-4058-B86E-DEE42712A386}">
      <dgm:prSet/>
      <dgm:spPr/>
      <dgm:t>
        <a:bodyPr/>
        <a:lstStyle/>
        <a:p>
          <a:endParaRPr lang="en-GB"/>
        </a:p>
      </dgm:t>
    </dgm:pt>
    <dgm:pt modelId="{C153BB5F-E842-4949-88C7-3CC9AD680123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Diminished: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-On action</a:t>
          </a:r>
        </a:p>
      </dgm:t>
    </dgm:pt>
    <dgm:pt modelId="{8C9CC546-00BD-440F-9AC8-8098699CEB72}" type="parTrans" cxnId="{B5162E5F-E205-4DE2-8F2D-10F7C11AB165}">
      <dgm:prSet/>
      <dgm:spPr/>
      <dgm:t>
        <a:bodyPr/>
        <a:lstStyle/>
        <a:p>
          <a:endParaRPr lang="en-GB"/>
        </a:p>
      </dgm:t>
    </dgm:pt>
    <dgm:pt modelId="{A2CC0C2C-AA89-4DC2-9965-B2D706907209}" type="sibTrans" cxnId="{B5162E5F-E205-4DE2-8F2D-10F7C11AB165}">
      <dgm:prSet/>
      <dgm:spPr/>
      <dgm:t>
        <a:bodyPr/>
        <a:lstStyle/>
        <a:p>
          <a:endParaRPr lang="en-GB"/>
        </a:p>
      </dgm:t>
    </dgm:pt>
    <dgm:pt modelId="{4095FD5E-85C9-4CB0-A4E5-EE29DF3074E9}" type="pres">
      <dgm:prSet presAssocID="{E7D9F5D5-DB54-442D-8E93-4E0DDC214D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1BD018-EF26-4CA6-8B13-D6F2B941A840}" type="pres">
      <dgm:prSet presAssocID="{F195EE07-C92F-416D-8DCA-E56255335FC4}" presName="centerShape" presStyleLbl="node0" presStyleIdx="0" presStyleCnt="1"/>
      <dgm:spPr/>
      <dgm:t>
        <a:bodyPr/>
        <a:lstStyle/>
        <a:p>
          <a:endParaRPr lang="en-GB"/>
        </a:p>
      </dgm:t>
    </dgm:pt>
    <dgm:pt modelId="{9A64C828-988C-4C6F-9155-E6BFD7ABEBB1}" type="pres">
      <dgm:prSet presAssocID="{0363CF57-A33E-41DF-A1F5-A1A861F2B4F8}" presName="Name9" presStyleLbl="parChTrans1D2" presStyleIdx="0" presStyleCnt="4"/>
      <dgm:spPr/>
      <dgm:t>
        <a:bodyPr/>
        <a:lstStyle/>
        <a:p>
          <a:endParaRPr lang="en-US"/>
        </a:p>
      </dgm:t>
    </dgm:pt>
    <dgm:pt modelId="{3CF41B26-4249-410C-97F9-ADCAF009B91E}" type="pres">
      <dgm:prSet presAssocID="{0363CF57-A33E-41DF-A1F5-A1A861F2B4F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7334D9D-34D6-4654-9CAE-017A54D430AB}" type="pres">
      <dgm:prSet presAssocID="{D633BE00-E0A4-477F-9886-1B78BF6938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BDC48-0331-4452-83B1-B4326F01760F}" type="pres">
      <dgm:prSet presAssocID="{778974A3-F44D-45AF-B904-31F40B311319}" presName="Name9" presStyleLbl="parChTrans1D2" presStyleIdx="1" presStyleCnt="4"/>
      <dgm:spPr/>
      <dgm:t>
        <a:bodyPr/>
        <a:lstStyle/>
        <a:p>
          <a:endParaRPr lang="en-US"/>
        </a:p>
      </dgm:t>
    </dgm:pt>
    <dgm:pt modelId="{028EAB34-FCAD-404A-8430-C1DB78FDB40E}" type="pres">
      <dgm:prSet presAssocID="{778974A3-F44D-45AF-B904-31F40B31131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B6CF1E8-22D3-449D-AB48-D2D0B6F6C02E}" type="pres">
      <dgm:prSet presAssocID="{FCDDF341-0503-4844-9366-45A9E0D86A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FC902-9364-4814-B991-8D8A3254C2E1}" type="pres">
      <dgm:prSet presAssocID="{AC3161C2-7326-42EA-A0C6-BEFA45751450}" presName="Name9" presStyleLbl="parChTrans1D2" presStyleIdx="2" presStyleCnt="4"/>
      <dgm:spPr/>
      <dgm:t>
        <a:bodyPr/>
        <a:lstStyle/>
        <a:p>
          <a:endParaRPr lang="en-US"/>
        </a:p>
      </dgm:t>
    </dgm:pt>
    <dgm:pt modelId="{62837C90-DE9B-4763-9DB3-724541C606D8}" type="pres">
      <dgm:prSet presAssocID="{AC3161C2-7326-42EA-A0C6-BEFA4575145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96ED907-639F-4AF9-A68E-94EB48458CB0}" type="pres">
      <dgm:prSet presAssocID="{04AAC9FA-24E6-457C-B8BD-9E3ECAE963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C62BF-59A0-406F-AD6E-9BCD417761D0}" type="pres">
      <dgm:prSet presAssocID="{8C9CC546-00BD-440F-9AC8-8098699CEB72}" presName="Name9" presStyleLbl="parChTrans1D2" presStyleIdx="3" presStyleCnt="4"/>
      <dgm:spPr/>
      <dgm:t>
        <a:bodyPr/>
        <a:lstStyle/>
        <a:p>
          <a:endParaRPr lang="en-US"/>
        </a:p>
      </dgm:t>
    </dgm:pt>
    <dgm:pt modelId="{112EA008-F81A-4FAA-832F-2030B7FB6166}" type="pres">
      <dgm:prSet presAssocID="{8C9CC546-00BD-440F-9AC8-8098699CEB7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436244B-3A36-4692-A02C-254130A7702D}" type="pres">
      <dgm:prSet presAssocID="{C153BB5F-E842-4949-88C7-3CC9AD6801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2A3A90-1F25-4E23-8C4A-F3BFFF775863}" type="presOf" srcId="{F195EE07-C92F-416D-8DCA-E56255335FC4}" destId="{EA1BD018-EF26-4CA6-8B13-D6F2B941A840}" srcOrd="0" destOrd="0" presId="urn:microsoft.com/office/officeart/2005/8/layout/radial1#3"/>
    <dgm:cxn modelId="{A93F7FEF-3369-4254-A2FD-6EC2C1357970}" type="presOf" srcId="{E7D9F5D5-DB54-442D-8E93-4E0DDC214D20}" destId="{4095FD5E-85C9-4CB0-A4E5-EE29DF3074E9}" srcOrd="0" destOrd="0" presId="urn:microsoft.com/office/officeart/2005/8/layout/radial1#3"/>
    <dgm:cxn modelId="{185C54FE-80CE-48A7-84C9-8328102859AB}" srcId="{F195EE07-C92F-416D-8DCA-E56255335FC4}" destId="{FCDDF341-0503-4844-9366-45A9E0D86AD3}" srcOrd="1" destOrd="0" parTransId="{778974A3-F44D-45AF-B904-31F40B311319}" sibTransId="{44DAA830-BC66-4B2F-A9EC-120556E78973}"/>
    <dgm:cxn modelId="{8C1751CE-E991-42F3-8224-E88CD4B594BD}" type="presOf" srcId="{778974A3-F44D-45AF-B904-31F40B311319}" destId="{028EAB34-FCAD-404A-8430-C1DB78FDB40E}" srcOrd="1" destOrd="0" presId="urn:microsoft.com/office/officeart/2005/8/layout/radial1#3"/>
    <dgm:cxn modelId="{FD53DF7F-A81C-4C0F-B0E8-E7166C1EFCCC}" type="presOf" srcId="{D633BE00-E0A4-477F-9886-1B78BF6938B1}" destId="{97334D9D-34D6-4654-9CAE-017A54D430AB}" srcOrd="0" destOrd="0" presId="urn:microsoft.com/office/officeart/2005/8/layout/radial1#3"/>
    <dgm:cxn modelId="{4DD6D94C-0695-4058-B86E-DEE42712A386}" srcId="{F195EE07-C92F-416D-8DCA-E56255335FC4}" destId="{04AAC9FA-24E6-457C-B8BD-9E3ECAE963F5}" srcOrd="2" destOrd="0" parTransId="{AC3161C2-7326-42EA-A0C6-BEFA45751450}" sibTransId="{0E6A6769-7E10-4B44-916F-F065F183821F}"/>
    <dgm:cxn modelId="{B5162E5F-E205-4DE2-8F2D-10F7C11AB165}" srcId="{F195EE07-C92F-416D-8DCA-E56255335FC4}" destId="{C153BB5F-E842-4949-88C7-3CC9AD680123}" srcOrd="3" destOrd="0" parTransId="{8C9CC546-00BD-440F-9AC8-8098699CEB72}" sibTransId="{A2CC0C2C-AA89-4DC2-9965-B2D706907209}"/>
    <dgm:cxn modelId="{A424D313-CB6D-42C7-8E98-5FC395163CDC}" type="presOf" srcId="{04AAC9FA-24E6-457C-B8BD-9E3ECAE963F5}" destId="{E96ED907-639F-4AF9-A68E-94EB48458CB0}" srcOrd="0" destOrd="0" presId="urn:microsoft.com/office/officeart/2005/8/layout/radial1#3"/>
    <dgm:cxn modelId="{B0E996C5-B009-4486-9AEB-C62B9CCD1B45}" type="presOf" srcId="{FCDDF341-0503-4844-9366-45A9E0D86AD3}" destId="{0B6CF1E8-22D3-449D-AB48-D2D0B6F6C02E}" srcOrd="0" destOrd="0" presId="urn:microsoft.com/office/officeart/2005/8/layout/radial1#3"/>
    <dgm:cxn modelId="{926B6D54-2E4A-4F43-BD20-7F625E482468}" type="presOf" srcId="{8C9CC546-00BD-440F-9AC8-8098699CEB72}" destId="{3E1C62BF-59A0-406F-AD6E-9BCD417761D0}" srcOrd="0" destOrd="0" presId="urn:microsoft.com/office/officeart/2005/8/layout/radial1#3"/>
    <dgm:cxn modelId="{1A52EED7-151F-4E9F-AECA-3AA9BC95C193}" type="presOf" srcId="{AC3161C2-7326-42EA-A0C6-BEFA45751450}" destId="{62837C90-DE9B-4763-9DB3-724541C606D8}" srcOrd="1" destOrd="0" presId="urn:microsoft.com/office/officeart/2005/8/layout/radial1#3"/>
    <dgm:cxn modelId="{3B01B17A-A52B-4A41-A822-CFED52D8FFF7}" srcId="{E7D9F5D5-DB54-442D-8E93-4E0DDC214D20}" destId="{F195EE07-C92F-416D-8DCA-E56255335FC4}" srcOrd="0" destOrd="0" parTransId="{94A5FAF4-07B3-4F45-BED8-0226EF338CDC}" sibTransId="{589FF16D-4CFB-460E-8099-C733DA794011}"/>
    <dgm:cxn modelId="{F0C2DF20-B329-41D1-9130-EA3313C30C65}" type="presOf" srcId="{C153BB5F-E842-4949-88C7-3CC9AD680123}" destId="{2436244B-3A36-4692-A02C-254130A7702D}" srcOrd="0" destOrd="0" presId="urn:microsoft.com/office/officeart/2005/8/layout/radial1#3"/>
    <dgm:cxn modelId="{6F2365A9-86D9-45BC-821F-E871F256A2AD}" srcId="{F195EE07-C92F-416D-8DCA-E56255335FC4}" destId="{D633BE00-E0A4-477F-9886-1B78BF6938B1}" srcOrd="0" destOrd="0" parTransId="{0363CF57-A33E-41DF-A1F5-A1A861F2B4F8}" sibTransId="{FE5A3FE7-37A3-4102-89D6-0AD572097390}"/>
    <dgm:cxn modelId="{B9F34CDF-6D87-4E8F-AEFC-1AAC65C85940}" type="presOf" srcId="{0363CF57-A33E-41DF-A1F5-A1A861F2B4F8}" destId="{3CF41B26-4249-410C-97F9-ADCAF009B91E}" srcOrd="1" destOrd="0" presId="urn:microsoft.com/office/officeart/2005/8/layout/radial1#3"/>
    <dgm:cxn modelId="{41E8D58D-2625-41BD-9468-D20CD1CF45D2}" type="presOf" srcId="{0363CF57-A33E-41DF-A1F5-A1A861F2B4F8}" destId="{9A64C828-988C-4C6F-9155-E6BFD7ABEBB1}" srcOrd="0" destOrd="0" presId="urn:microsoft.com/office/officeart/2005/8/layout/radial1#3"/>
    <dgm:cxn modelId="{6136A13D-6DDF-450A-8719-236C9292F9B4}" type="presOf" srcId="{AC3161C2-7326-42EA-A0C6-BEFA45751450}" destId="{696FC902-9364-4814-B991-8D8A3254C2E1}" srcOrd="0" destOrd="0" presId="urn:microsoft.com/office/officeart/2005/8/layout/radial1#3"/>
    <dgm:cxn modelId="{FCE4B250-E3F2-4960-B1D7-AD319EE93F2F}" type="presOf" srcId="{8C9CC546-00BD-440F-9AC8-8098699CEB72}" destId="{112EA008-F81A-4FAA-832F-2030B7FB6166}" srcOrd="1" destOrd="0" presId="urn:microsoft.com/office/officeart/2005/8/layout/radial1#3"/>
    <dgm:cxn modelId="{E6BE1583-0CEC-46A2-997F-8D39E2CB6D6A}" type="presOf" srcId="{778974A3-F44D-45AF-B904-31F40B311319}" destId="{7D9BDC48-0331-4452-83B1-B4326F01760F}" srcOrd="0" destOrd="0" presId="urn:microsoft.com/office/officeart/2005/8/layout/radial1#3"/>
    <dgm:cxn modelId="{F5A71EDB-EA6C-45AA-B796-DFF143913F0C}" type="presParOf" srcId="{4095FD5E-85C9-4CB0-A4E5-EE29DF3074E9}" destId="{EA1BD018-EF26-4CA6-8B13-D6F2B941A840}" srcOrd="0" destOrd="0" presId="urn:microsoft.com/office/officeart/2005/8/layout/radial1#3"/>
    <dgm:cxn modelId="{1FEEA03D-3BDC-4A1D-B6AB-D58E719DC38C}" type="presParOf" srcId="{4095FD5E-85C9-4CB0-A4E5-EE29DF3074E9}" destId="{9A64C828-988C-4C6F-9155-E6BFD7ABEBB1}" srcOrd="1" destOrd="0" presId="urn:microsoft.com/office/officeart/2005/8/layout/radial1#3"/>
    <dgm:cxn modelId="{6957CA45-FC13-41D8-9B3B-EDF0252106D5}" type="presParOf" srcId="{9A64C828-988C-4C6F-9155-E6BFD7ABEBB1}" destId="{3CF41B26-4249-410C-97F9-ADCAF009B91E}" srcOrd="0" destOrd="0" presId="urn:microsoft.com/office/officeart/2005/8/layout/radial1#3"/>
    <dgm:cxn modelId="{51E16F2A-B0CC-48FE-9FF3-DFFE94379317}" type="presParOf" srcId="{4095FD5E-85C9-4CB0-A4E5-EE29DF3074E9}" destId="{97334D9D-34D6-4654-9CAE-017A54D430AB}" srcOrd="2" destOrd="0" presId="urn:microsoft.com/office/officeart/2005/8/layout/radial1#3"/>
    <dgm:cxn modelId="{3B75AE02-30AB-4463-B448-406632DB28DC}" type="presParOf" srcId="{4095FD5E-85C9-4CB0-A4E5-EE29DF3074E9}" destId="{7D9BDC48-0331-4452-83B1-B4326F01760F}" srcOrd="3" destOrd="0" presId="urn:microsoft.com/office/officeart/2005/8/layout/radial1#3"/>
    <dgm:cxn modelId="{D3BB157D-E7AA-405D-9893-8AD640936D1E}" type="presParOf" srcId="{7D9BDC48-0331-4452-83B1-B4326F01760F}" destId="{028EAB34-FCAD-404A-8430-C1DB78FDB40E}" srcOrd="0" destOrd="0" presId="urn:microsoft.com/office/officeart/2005/8/layout/radial1#3"/>
    <dgm:cxn modelId="{09B6A289-1292-4817-8E8F-14E1BF7D6DC9}" type="presParOf" srcId="{4095FD5E-85C9-4CB0-A4E5-EE29DF3074E9}" destId="{0B6CF1E8-22D3-449D-AB48-D2D0B6F6C02E}" srcOrd="4" destOrd="0" presId="urn:microsoft.com/office/officeart/2005/8/layout/radial1#3"/>
    <dgm:cxn modelId="{26503347-2109-40D2-88DF-D300967EB3B6}" type="presParOf" srcId="{4095FD5E-85C9-4CB0-A4E5-EE29DF3074E9}" destId="{696FC902-9364-4814-B991-8D8A3254C2E1}" srcOrd="5" destOrd="0" presId="urn:microsoft.com/office/officeart/2005/8/layout/radial1#3"/>
    <dgm:cxn modelId="{915CA944-4886-4DE2-9B05-310A754B4576}" type="presParOf" srcId="{696FC902-9364-4814-B991-8D8A3254C2E1}" destId="{62837C90-DE9B-4763-9DB3-724541C606D8}" srcOrd="0" destOrd="0" presId="urn:microsoft.com/office/officeart/2005/8/layout/radial1#3"/>
    <dgm:cxn modelId="{A4DA0DE1-8C28-4A6E-8F45-6F6FE07D1546}" type="presParOf" srcId="{4095FD5E-85C9-4CB0-A4E5-EE29DF3074E9}" destId="{E96ED907-639F-4AF9-A68E-94EB48458CB0}" srcOrd="6" destOrd="0" presId="urn:microsoft.com/office/officeart/2005/8/layout/radial1#3"/>
    <dgm:cxn modelId="{5E29C1F7-4D0A-4BB4-B7E1-B62CD279E561}" type="presParOf" srcId="{4095FD5E-85C9-4CB0-A4E5-EE29DF3074E9}" destId="{3E1C62BF-59A0-406F-AD6E-9BCD417761D0}" srcOrd="7" destOrd="0" presId="urn:microsoft.com/office/officeart/2005/8/layout/radial1#3"/>
    <dgm:cxn modelId="{6311DB6A-DFE8-4493-A860-B8D3E5CC8714}" type="presParOf" srcId="{3E1C62BF-59A0-406F-AD6E-9BCD417761D0}" destId="{112EA008-F81A-4FAA-832F-2030B7FB6166}" srcOrd="0" destOrd="0" presId="urn:microsoft.com/office/officeart/2005/8/layout/radial1#3"/>
    <dgm:cxn modelId="{021E7997-7D33-40DA-AD0A-01DDCE979038}" type="presParOf" srcId="{4095FD5E-85C9-4CB0-A4E5-EE29DF3074E9}" destId="{2436244B-3A36-4692-A02C-254130A7702D}" srcOrd="8" destOrd="0" presId="urn:microsoft.com/office/officeart/2005/8/layout/radial1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9D15CC-E472-40A9-8386-DA26894D9008}" type="doc">
      <dgm:prSet loTypeId="urn:microsoft.com/office/officeart/2005/8/layout/radial1#4" loCatId="relationship" qsTypeId="urn:microsoft.com/office/officeart/2005/8/quickstyle/simple3#3" qsCatId="simple" csTypeId="urn:microsoft.com/office/officeart/2005/8/colors/accent4_4#1" csCatId="accent1" phldr="1"/>
      <dgm:spPr/>
    </dgm:pt>
    <dgm:pt modelId="{73B2E1F0-845C-48EA-8D4C-EB9DC58F72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GB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Rigidity</a:t>
          </a:r>
        </a:p>
      </dgm:t>
    </dgm:pt>
    <dgm:pt modelId="{DB630470-AF5D-4ACC-A30F-91A73587CF73}" type="parTrans" cxnId="{258FDB68-A0A8-4E68-AFCB-9BDF77AA123C}">
      <dgm:prSet/>
      <dgm:spPr/>
      <dgm:t>
        <a:bodyPr/>
        <a:lstStyle/>
        <a:p>
          <a:endParaRPr lang="en-GB"/>
        </a:p>
      </dgm:t>
    </dgm:pt>
    <dgm:pt modelId="{0ED0EA25-BB99-4BC8-9422-88A912CAE04A}" type="sibTrans" cxnId="{258FDB68-A0A8-4E68-AFCB-9BDF77AA123C}">
      <dgm:prSet/>
      <dgm:spPr/>
      <dgm:t>
        <a:bodyPr/>
        <a:lstStyle/>
        <a:p>
          <a:endParaRPr lang="en-GB"/>
        </a:p>
      </dgm:t>
    </dgm:pt>
    <dgm:pt modelId="{AEA5D7CB-CF11-4923-AEFA-2A8CC7EECEF2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Cogwheel</a:t>
          </a:r>
          <a:endParaRPr kumimoji="0" lang="en-GB" sz="1400" b="1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rigidity</a:t>
          </a:r>
          <a:endParaRPr kumimoji="0" lang="en-GB" sz="1400" b="1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(upper limbs)</a:t>
          </a:r>
        </a:p>
      </dgm:t>
    </dgm:pt>
    <dgm:pt modelId="{CE5F5CB6-2F3C-43F2-AE21-43D854681F3A}" type="parTrans" cxnId="{240CDFBF-4EF6-4C65-BEEE-ABC897D8AE4D}">
      <dgm:prSet/>
      <dgm:spPr/>
      <dgm:t>
        <a:bodyPr/>
        <a:lstStyle/>
        <a:p>
          <a:endParaRPr lang="en-GB"/>
        </a:p>
      </dgm:t>
    </dgm:pt>
    <dgm:pt modelId="{B187E3F8-0E81-43A7-B008-8182FE373F6E}" type="sibTrans" cxnId="{240CDFBF-4EF6-4C65-BEEE-ABC897D8AE4D}">
      <dgm:prSet/>
      <dgm:spPr/>
      <dgm:t>
        <a:bodyPr/>
        <a:lstStyle/>
        <a:p>
          <a:endParaRPr lang="en-GB"/>
        </a:p>
      </dgm:t>
    </dgm:pt>
    <dgm:pt modelId="{226991BB-AD57-4A84-BFE7-07CD5C56D984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Increased tone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when opposite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arm moves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actively</a:t>
          </a:r>
        </a:p>
      </dgm:t>
    </dgm:pt>
    <dgm:pt modelId="{9079564F-ABFB-490D-97F7-541DB1771F85}" type="parTrans" cxnId="{161B8346-1514-4DF3-83FE-4B741BC5565F}">
      <dgm:prSet/>
      <dgm:spPr/>
      <dgm:t>
        <a:bodyPr/>
        <a:lstStyle/>
        <a:p>
          <a:endParaRPr lang="en-GB"/>
        </a:p>
      </dgm:t>
    </dgm:pt>
    <dgm:pt modelId="{C498F404-AE4C-4292-A82D-DBC893BBE6B2}" type="sibTrans" cxnId="{161B8346-1514-4DF3-83FE-4B741BC5565F}">
      <dgm:prSet/>
      <dgm:spPr/>
      <dgm:t>
        <a:bodyPr/>
        <a:lstStyle/>
        <a:p>
          <a:endParaRPr lang="en-GB"/>
        </a:p>
      </dgm:t>
    </dgm:pt>
    <dgm:pt modelId="{78D0C91B-C942-4F73-9681-F143285FB7F5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2"/>
            </a:rPr>
            <a:t>Lead pipe</a:t>
          </a:r>
          <a:endParaRPr kumimoji="0" lang="en-GB" sz="1400" b="1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2"/>
            </a:rPr>
            <a:t>rigidity</a:t>
          </a:r>
          <a:endParaRPr kumimoji="0" lang="en-GB" sz="1400" b="1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2"/>
            </a:rPr>
            <a:t>(legs</a:t>
          </a:r>
          <a:r>
            <a:rPr kumimoji="0" lang="en-GB" sz="10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2"/>
            </a:rPr>
            <a:t>)</a:t>
          </a:r>
        </a:p>
      </dgm:t>
    </dgm:pt>
    <dgm:pt modelId="{C35DE348-7C7B-4D4B-8E9B-7CD5B93DEC9F}" type="parTrans" cxnId="{63070B7B-C1C8-402A-ACB3-A44262E023D3}">
      <dgm:prSet/>
      <dgm:spPr/>
      <dgm:t>
        <a:bodyPr/>
        <a:lstStyle/>
        <a:p>
          <a:endParaRPr lang="en-GB"/>
        </a:p>
      </dgm:t>
    </dgm:pt>
    <dgm:pt modelId="{3223EEC4-4801-493F-93A2-D6FCAC76CB01}" type="sibTrans" cxnId="{63070B7B-C1C8-402A-ACB3-A44262E023D3}">
      <dgm:prSet/>
      <dgm:spPr/>
      <dgm:t>
        <a:bodyPr/>
        <a:lstStyle/>
        <a:p>
          <a:endParaRPr lang="en-GB"/>
        </a:p>
      </dgm:t>
    </dgm:pt>
    <dgm:pt modelId="{E4D2A72D-C9E4-4229-A607-0F7891F77B80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Flexed posture</a:t>
          </a:r>
        </a:p>
      </dgm:t>
    </dgm:pt>
    <dgm:pt modelId="{C8F74797-E350-4D73-B252-2DE546ABD72E}" type="parTrans" cxnId="{7212BC79-B31C-445D-9080-D80FFE1D6F5C}">
      <dgm:prSet/>
      <dgm:spPr/>
      <dgm:t>
        <a:bodyPr/>
        <a:lstStyle/>
        <a:p>
          <a:endParaRPr lang="en-GB"/>
        </a:p>
      </dgm:t>
    </dgm:pt>
    <dgm:pt modelId="{6F096DE3-7965-4748-932E-03C86C576DC3}" type="sibTrans" cxnId="{7212BC79-B31C-445D-9080-D80FFE1D6F5C}">
      <dgm:prSet/>
      <dgm:spPr/>
      <dgm:t>
        <a:bodyPr/>
        <a:lstStyle/>
        <a:p>
          <a:endParaRPr lang="en-GB"/>
        </a:p>
      </dgm:t>
    </dgm:pt>
    <dgm:pt modelId="{F0847499-3D94-4669-98DB-6B3F7909B27A}" type="pres">
      <dgm:prSet presAssocID="{D59D15CC-E472-40A9-8386-DA26894D900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610012-7B05-4B42-887B-D580852BD6F8}" type="pres">
      <dgm:prSet presAssocID="{73B2E1F0-845C-48EA-8D4C-EB9DC58F72DE}" presName="centerShape" presStyleLbl="node0" presStyleIdx="0" presStyleCnt="1"/>
      <dgm:spPr/>
      <dgm:t>
        <a:bodyPr/>
        <a:lstStyle/>
        <a:p>
          <a:endParaRPr lang="en-US"/>
        </a:p>
      </dgm:t>
    </dgm:pt>
    <dgm:pt modelId="{B314D1A6-9189-433B-B4F8-3E848EA496F5}" type="pres">
      <dgm:prSet presAssocID="{CE5F5CB6-2F3C-43F2-AE21-43D854681F3A}" presName="Name9" presStyleLbl="parChTrans1D2" presStyleIdx="0" presStyleCnt="4"/>
      <dgm:spPr/>
      <dgm:t>
        <a:bodyPr/>
        <a:lstStyle/>
        <a:p>
          <a:endParaRPr lang="en-US"/>
        </a:p>
      </dgm:t>
    </dgm:pt>
    <dgm:pt modelId="{89F31008-EFAF-4234-B415-23CF1A56A968}" type="pres">
      <dgm:prSet presAssocID="{CE5F5CB6-2F3C-43F2-AE21-43D854681F3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8BA31AF-DA53-4957-875E-5069ED23BF31}" type="pres">
      <dgm:prSet presAssocID="{AEA5D7CB-CF11-4923-AEFA-2A8CC7EECE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86D16D-4D60-4C0A-96B0-712BE384E60A}" type="pres">
      <dgm:prSet presAssocID="{9079564F-ABFB-490D-97F7-541DB1771F85}" presName="Name9" presStyleLbl="parChTrans1D2" presStyleIdx="1" presStyleCnt="4"/>
      <dgm:spPr/>
      <dgm:t>
        <a:bodyPr/>
        <a:lstStyle/>
        <a:p>
          <a:endParaRPr lang="en-US"/>
        </a:p>
      </dgm:t>
    </dgm:pt>
    <dgm:pt modelId="{3DEFFB9B-16EA-4885-A32C-D1281E5B64CC}" type="pres">
      <dgm:prSet presAssocID="{9079564F-ABFB-490D-97F7-541DB1771F8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AA12F88-51DD-4EDD-985C-807AE757FB68}" type="pres">
      <dgm:prSet presAssocID="{226991BB-AD57-4A84-BFE7-07CD5C56D9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6470E0-9A9C-4BC8-94BC-A503D8C5572B}" type="pres">
      <dgm:prSet presAssocID="{C35DE348-7C7B-4D4B-8E9B-7CD5B93DEC9F}" presName="Name9" presStyleLbl="parChTrans1D2" presStyleIdx="2" presStyleCnt="4"/>
      <dgm:spPr/>
      <dgm:t>
        <a:bodyPr/>
        <a:lstStyle/>
        <a:p>
          <a:endParaRPr lang="en-US"/>
        </a:p>
      </dgm:t>
    </dgm:pt>
    <dgm:pt modelId="{78AABCCE-3006-461E-ABB7-E44CA68FAACC}" type="pres">
      <dgm:prSet presAssocID="{C35DE348-7C7B-4D4B-8E9B-7CD5B93DEC9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5E9924D-20C1-4260-9511-ED683B4EB090}" type="pres">
      <dgm:prSet presAssocID="{78D0C91B-C942-4F73-9681-F143285FB7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3CB23-EC02-462A-96C8-C0A37DFDD6CC}" type="pres">
      <dgm:prSet presAssocID="{C8F74797-E350-4D73-B252-2DE546ABD72E}" presName="Name9" presStyleLbl="parChTrans1D2" presStyleIdx="3" presStyleCnt="4"/>
      <dgm:spPr/>
      <dgm:t>
        <a:bodyPr/>
        <a:lstStyle/>
        <a:p>
          <a:endParaRPr lang="en-US"/>
        </a:p>
      </dgm:t>
    </dgm:pt>
    <dgm:pt modelId="{7D0A7D57-FFDE-4B2F-981E-AE9CFE58FA05}" type="pres">
      <dgm:prSet presAssocID="{C8F74797-E350-4D73-B252-2DE546ABD72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CD8EE04-CC21-4555-8C8C-F85FE8C6940F}" type="pres">
      <dgm:prSet presAssocID="{E4D2A72D-C9E4-4229-A607-0F7891F77B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702107-2A46-40F0-B006-D90E24D8EFBE}" type="presOf" srcId="{C8F74797-E350-4D73-B252-2DE546ABD72E}" destId="{7D0A7D57-FFDE-4B2F-981E-AE9CFE58FA05}" srcOrd="1" destOrd="0" presId="urn:microsoft.com/office/officeart/2005/8/layout/radial1#4"/>
    <dgm:cxn modelId="{BC086355-2B5E-42C2-B78C-9A30F75BBE46}" type="presOf" srcId="{9079564F-ABFB-490D-97F7-541DB1771F85}" destId="{EE86D16D-4D60-4C0A-96B0-712BE384E60A}" srcOrd="0" destOrd="0" presId="urn:microsoft.com/office/officeart/2005/8/layout/radial1#4"/>
    <dgm:cxn modelId="{8B499EEF-93C9-459E-B55C-DC500E34D1E5}" type="presOf" srcId="{C35DE348-7C7B-4D4B-8E9B-7CD5B93DEC9F}" destId="{0D6470E0-9A9C-4BC8-94BC-A503D8C5572B}" srcOrd="0" destOrd="0" presId="urn:microsoft.com/office/officeart/2005/8/layout/radial1#4"/>
    <dgm:cxn modelId="{7C16565E-6E98-49B8-8608-55F6D6FF5E43}" type="presOf" srcId="{226991BB-AD57-4A84-BFE7-07CD5C56D984}" destId="{0AA12F88-51DD-4EDD-985C-807AE757FB68}" srcOrd="0" destOrd="0" presId="urn:microsoft.com/office/officeart/2005/8/layout/radial1#4"/>
    <dgm:cxn modelId="{DED8A100-CB9D-4432-A875-ABE1EC5F65B1}" type="presOf" srcId="{E4D2A72D-C9E4-4229-A607-0F7891F77B80}" destId="{DCD8EE04-CC21-4555-8C8C-F85FE8C6940F}" srcOrd="0" destOrd="0" presId="urn:microsoft.com/office/officeart/2005/8/layout/radial1#4"/>
    <dgm:cxn modelId="{240CDFBF-4EF6-4C65-BEEE-ABC897D8AE4D}" srcId="{73B2E1F0-845C-48EA-8D4C-EB9DC58F72DE}" destId="{AEA5D7CB-CF11-4923-AEFA-2A8CC7EECEF2}" srcOrd="0" destOrd="0" parTransId="{CE5F5CB6-2F3C-43F2-AE21-43D854681F3A}" sibTransId="{B187E3F8-0E81-43A7-B008-8182FE373F6E}"/>
    <dgm:cxn modelId="{9A220CF0-911B-40D6-B8E6-F2606150CD84}" type="presOf" srcId="{D59D15CC-E472-40A9-8386-DA26894D9008}" destId="{F0847499-3D94-4669-98DB-6B3F7909B27A}" srcOrd="0" destOrd="0" presId="urn:microsoft.com/office/officeart/2005/8/layout/radial1#4"/>
    <dgm:cxn modelId="{7212BC79-B31C-445D-9080-D80FFE1D6F5C}" srcId="{73B2E1F0-845C-48EA-8D4C-EB9DC58F72DE}" destId="{E4D2A72D-C9E4-4229-A607-0F7891F77B80}" srcOrd="3" destOrd="0" parTransId="{C8F74797-E350-4D73-B252-2DE546ABD72E}" sibTransId="{6F096DE3-7965-4748-932E-03C86C576DC3}"/>
    <dgm:cxn modelId="{0B08C37E-94C8-46AF-BE48-06B958042C8C}" type="presOf" srcId="{CE5F5CB6-2F3C-43F2-AE21-43D854681F3A}" destId="{89F31008-EFAF-4234-B415-23CF1A56A968}" srcOrd="1" destOrd="0" presId="urn:microsoft.com/office/officeart/2005/8/layout/radial1#4"/>
    <dgm:cxn modelId="{EF33C136-B010-4BBE-9F35-F0EEFE61E2EA}" type="presOf" srcId="{AEA5D7CB-CF11-4923-AEFA-2A8CC7EECEF2}" destId="{68BA31AF-DA53-4957-875E-5069ED23BF31}" srcOrd="0" destOrd="0" presId="urn:microsoft.com/office/officeart/2005/8/layout/radial1#4"/>
    <dgm:cxn modelId="{63070B7B-C1C8-402A-ACB3-A44262E023D3}" srcId="{73B2E1F0-845C-48EA-8D4C-EB9DC58F72DE}" destId="{78D0C91B-C942-4F73-9681-F143285FB7F5}" srcOrd="2" destOrd="0" parTransId="{C35DE348-7C7B-4D4B-8E9B-7CD5B93DEC9F}" sibTransId="{3223EEC4-4801-493F-93A2-D6FCAC76CB01}"/>
    <dgm:cxn modelId="{4F2F5858-5D50-4975-8AA3-10EA154385C0}" type="presOf" srcId="{78D0C91B-C942-4F73-9681-F143285FB7F5}" destId="{F5E9924D-20C1-4260-9511-ED683B4EB090}" srcOrd="0" destOrd="0" presId="urn:microsoft.com/office/officeart/2005/8/layout/radial1#4"/>
    <dgm:cxn modelId="{0CB347EE-88A4-4F96-B2D8-8277FD987EA9}" type="presOf" srcId="{C8F74797-E350-4D73-B252-2DE546ABD72E}" destId="{2D33CB23-EC02-462A-96C8-C0A37DFDD6CC}" srcOrd="0" destOrd="0" presId="urn:microsoft.com/office/officeart/2005/8/layout/radial1#4"/>
    <dgm:cxn modelId="{258FDB68-A0A8-4E68-AFCB-9BDF77AA123C}" srcId="{D59D15CC-E472-40A9-8386-DA26894D9008}" destId="{73B2E1F0-845C-48EA-8D4C-EB9DC58F72DE}" srcOrd="0" destOrd="0" parTransId="{DB630470-AF5D-4ACC-A30F-91A73587CF73}" sibTransId="{0ED0EA25-BB99-4BC8-9422-88A912CAE04A}"/>
    <dgm:cxn modelId="{05965E60-2A43-47E1-9014-8F78B23136B0}" type="presOf" srcId="{C35DE348-7C7B-4D4B-8E9B-7CD5B93DEC9F}" destId="{78AABCCE-3006-461E-ABB7-E44CA68FAACC}" srcOrd="1" destOrd="0" presId="urn:microsoft.com/office/officeart/2005/8/layout/radial1#4"/>
    <dgm:cxn modelId="{FE10CC08-0858-4E57-B928-9D4369315AAA}" type="presOf" srcId="{9079564F-ABFB-490D-97F7-541DB1771F85}" destId="{3DEFFB9B-16EA-4885-A32C-D1281E5B64CC}" srcOrd="1" destOrd="0" presId="urn:microsoft.com/office/officeart/2005/8/layout/radial1#4"/>
    <dgm:cxn modelId="{26C7E7B6-42B1-4C03-B576-8331B28FF072}" type="presOf" srcId="{CE5F5CB6-2F3C-43F2-AE21-43D854681F3A}" destId="{B314D1A6-9189-433B-B4F8-3E848EA496F5}" srcOrd="0" destOrd="0" presId="urn:microsoft.com/office/officeart/2005/8/layout/radial1#4"/>
    <dgm:cxn modelId="{BCF43DDA-8905-4121-AF6F-5A4723636737}" type="presOf" srcId="{73B2E1F0-845C-48EA-8D4C-EB9DC58F72DE}" destId="{07610012-7B05-4B42-887B-D580852BD6F8}" srcOrd="0" destOrd="0" presId="urn:microsoft.com/office/officeart/2005/8/layout/radial1#4"/>
    <dgm:cxn modelId="{161B8346-1514-4DF3-83FE-4B741BC5565F}" srcId="{73B2E1F0-845C-48EA-8D4C-EB9DC58F72DE}" destId="{226991BB-AD57-4A84-BFE7-07CD5C56D984}" srcOrd="1" destOrd="0" parTransId="{9079564F-ABFB-490D-97F7-541DB1771F85}" sibTransId="{C498F404-AE4C-4292-A82D-DBC893BBE6B2}"/>
    <dgm:cxn modelId="{445D45E1-7E66-4175-A9CE-C0C56627ED4F}" type="presParOf" srcId="{F0847499-3D94-4669-98DB-6B3F7909B27A}" destId="{07610012-7B05-4B42-887B-D580852BD6F8}" srcOrd="0" destOrd="0" presId="urn:microsoft.com/office/officeart/2005/8/layout/radial1#4"/>
    <dgm:cxn modelId="{952BDDDF-1946-4216-8C6A-B7B198798E33}" type="presParOf" srcId="{F0847499-3D94-4669-98DB-6B3F7909B27A}" destId="{B314D1A6-9189-433B-B4F8-3E848EA496F5}" srcOrd="1" destOrd="0" presId="urn:microsoft.com/office/officeart/2005/8/layout/radial1#4"/>
    <dgm:cxn modelId="{8CF0F93F-1220-42A5-A3AB-2984002339B5}" type="presParOf" srcId="{B314D1A6-9189-433B-B4F8-3E848EA496F5}" destId="{89F31008-EFAF-4234-B415-23CF1A56A968}" srcOrd="0" destOrd="0" presId="urn:microsoft.com/office/officeart/2005/8/layout/radial1#4"/>
    <dgm:cxn modelId="{28F7BF5D-1C0C-4C92-A501-8AAB1E86D5B1}" type="presParOf" srcId="{F0847499-3D94-4669-98DB-6B3F7909B27A}" destId="{68BA31AF-DA53-4957-875E-5069ED23BF31}" srcOrd="2" destOrd="0" presId="urn:microsoft.com/office/officeart/2005/8/layout/radial1#4"/>
    <dgm:cxn modelId="{7161B598-E06E-403C-B2B9-0CA435BC56A9}" type="presParOf" srcId="{F0847499-3D94-4669-98DB-6B3F7909B27A}" destId="{EE86D16D-4D60-4C0A-96B0-712BE384E60A}" srcOrd="3" destOrd="0" presId="urn:microsoft.com/office/officeart/2005/8/layout/radial1#4"/>
    <dgm:cxn modelId="{B62C72F9-F5BC-4889-8DA5-72BB42B17C28}" type="presParOf" srcId="{EE86D16D-4D60-4C0A-96B0-712BE384E60A}" destId="{3DEFFB9B-16EA-4885-A32C-D1281E5B64CC}" srcOrd="0" destOrd="0" presId="urn:microsoft.com/office/officeart/2005/8/layout/radial1#4"/>
    <dgm:cxn modelId="{A72532AC-83E7-4341-98BF-1AA8639C9AE6}" type="presParOf" srcId="{F0847499-3D94-4669-98DB-6B3F7909B27A}" destId="{0AA12F88-51DD-4EDD-985C-807AE757FB68}" srcOrd="4" destOrd="0" presId="urn:microsoft.com/office/officeart/2005/8/layout/radial1#4"/>
    <dgm:cxn modelId="{9C5ACD7B-A964-4A8B-A746-BEB9045A28F0}" type="presParOf" srcId="{F0847499-3D94-4669-98DB-6B3F7909B27A}" destId="{0D6470E0-9A9C-4BC8-94BC-A503D8C5572B}" srcOrd="5" destOrd="0" presId="urn:microsoft.com/office/officeart/2005/8/layout/radial1#4"/>
    <dgm:cxn modelId="{072FB422-66FC-421E-A374-19CE6A4D8ABF}" type="presParOf" srcId="{0D6470E0-9A9C-4BC8-94BC-A503D8C5572B}" destId="{78AABCCE-3006-461E-ABB7-E44CA68FAACC}" srcOrd="0" destOrd="0" presId="urn:microsoft.com/office/officeart/2005/8/layout/radial1#4"/>
    <dgm:cxn modelId="{25C12741-A694-4B76-84B2-CE48A77CDCB0}" type="presParOf" srcId="{F0847499-3D94-4669-98DB-6B3F7909B27A}" destId="{F5E9924D-20C1-4260-9511-ED683B4EB090}" srcOrd="6" destOrd="0" presId="urn:microsoft.com/office/officeart/2005/8/layout/radial1#4"/>
    <dgm:cxn modelId="{AB210C04-A57E-47F1-AEE4-E4BE27B78313}" type="presParOf" srcId="{F0847499-3D94-4669-98DB-6B3F7909B27A}" destId="{2D33CB23-EC02-462A-96C8-C0A37DFDD6CC}" srcOrd="7" destOrd="0" presId="urn:microsoft.com/office/officeart/2005/8/layout/radial1#4"/>
    <dgm:cxn modelId="{370456CA-8546-4B54-8AFC-87B97BCA0567}" type="presParOf" srcId="{2D33CB23-EC02-462A-96C8-C0A37DFDD6CC}" destId="{7D0A7D57-FFDE-4B2F-981E-AE9CFE58FA05}" srcOrd="0" destOrd="0" presId="urn:microsoft.com/office/officeart/2005/8/layout/radial1#4"/>
    <dgm:cxn modelId="{C943EE2C-8CF1-4C7B-81A4-6C3549CA6E14}" type="presParOf" srcId="{F0847499-3D94-4669-98DB-6B3F7909B27A}" destId="{DCD8EE04-CC21-4555-8C8C-F85FE8C6940F}" srcOrd="8" destOrd="0" presId="urn:microsoft.com/office/officeart/2005/8/layout/radial1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E2EFB8-EF37-45DE-B560-1A2C60437DF5}" type="doc">
      <dgm:prSet loTypeId="urn:microsoft.com/office/officeart/2005/8/layout/radial1#5" loCatId="relationship" qsTypeId="urn:microsoft.com/office/officeart/2005/8/quickstyle/simple3#4" qsCatId="simple" csTypeId="urn:microsoft.com/office/officeart/2005/8/colors/accent5_5#1" csCatId="accent1" phldr="1"/>
      <dgm:spPr/>
    </dgm:pt>
    <dgm:pt modelId="{5450B9C1-56A3-4533-91BA-E4C82C8057D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Bradykinesia</a:t>
          </a:r>
        </a:p>
      </dgm:t>
    </dgm:pt>
    <dgm:pt modelId="{0A140030-387A-436E-AE65-A4152C7259FE}" type="parTrans" cxnId="{EDEA8A0A-3CFC-4FCB-90BD-7915FB48D005}">
      <dgm:prSet/>
      <dgm:spPr/>
      <dgm:t>
        <a:bodyPr/>
        <a:lstStyle/>
        <a:p>
          <a:endParaRPr lang="en-GB"/>
        </a:p>
      </dgm:t>
    </dgm:pt>
    <dgm:pt modelId="{119A0632-3693-45BC-AF69-035933F643F8}" type="sibTrans" cxnId="{EDEA8A0A-3CFC-4FCB-90BD-7915FB48D005}">
      <dgm:prSet/>
      <dgm:spPr/>
      <dgm:t>
        <a:bodyPr/>
        <a:lstStyle/>
        <a:p>
          <a:endParaRPr lang="en-GB"/>
        </a:p>
      </dgm:t>
    </dgm:pt>
    <dgm:pt modelId="{884F8C96-E446-415F-AF3A-5E94BE8FA5C5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Difficulty </a:t>
          </a:r>
          <a:r>
            <a:rPr kumimoji="0" lang="en-US" alt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in</a:t>
          </a:r>
          <a:endParaRPr kumimoji="0" lang="en-GB" sz="1300" b="1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initiating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movement</a:t>
          </a:r>
          <a:endParaRPr sz="6500" b="1"/>
        </a:p>
      </dgm:t>
    </dgm:pt>
    <dgm:pt modelId="{E4D0777A-32C9-4620-A2C7-7D1AFD98DB8C}" type="parTrans" cxnId="{85B0F462-C1DA-470C-AE3D-97E0C5698BAC}">
      <dgm:prSet/>
      <dgm:spPr/>
      <dgm:t>
        <a:bodyPr/>
        <a:lstStyle/>
        <a:p>
          <a:endParaRPr lang="en-GB"/>
        </a:p>
      </dgm:t>
    </dgm:pt>
    <dgm:pt modelId="{83B22E24-116F-4C5A-A676-F72EEBA7D542}" type="sibTrans" cxnId="{85B0F462-C1DA-470C-AE3D-97E0C5698BAC}">
      <dgm:prSet/>
      <dgm:spPr/>
      <dgm:t>
        <a:bodyPr/>
        <a:lstStyle/>
        <a:p>
          <a:endParaRPr lang="en-GB"/>
        </a:p>
      </dgm:t>
    </dgm:pt>
    <dgm:pt modelId="{EE876CA4-429B-4CE4-B9C5-4CDA79E619C9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Poor rapid fine 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movements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(fingers)</a:t>
          </a:r>
          <a:endParaRPr sz="6500" b="1"/>
        </a:p>
      </dgm:t>
    </dgm:pt>
    <dgm:pt modelId="{BDDA232A-04C2-47B3-94A7-4B1C121DD43A}" type="parTrans" cxnId="{DE4A47EF-AEB8-448C-B5A3-D30EC2BEC424}">
      <dgm:prSet/>
      <dgm:spPr/>
      <dgm:t>
        <a:bodyPr/>
        <a:lstStyle/>
        <a:p>
          <a:endParaRPr lang="en-GB"/>
        </a:p>
      </dgm:t>
    </dgm:pt>
    <dgm:pt modelId="{2689015B-5C1F-4C07-AE36-86B120D4B5ED}" type="sibTrans" cxnId="{DE4A47EF-AEB8-448C-B5A3-D30EC2BEC424}">
      <dgm:prSet/>
      <dgm:spPr/>
      <dgm:t>
        <a:bodyPr/>
        <a:lstStyle/>
        <a:p>
          <a:endParaRPr lang="en-GB"/>
        </a:p>
      </dgm:t>
    </dgm:pt>
    <dgm:pt modelId="{48055C8C-0688-449A-AEDA-C25F19CE7E4B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endParaRPr kumimoji="0" lang="en-GB" sz="1300" b="1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endParaRPr kumimoji="0" lang="en-GB" sz="1300" b="1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endParaRPr kumimoji="0" lang="en-GB" sz="1300" b="1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Facial 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immobility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endParaRPr sz="6500" b="1"/>
        </a:p>
      </dgm:t>
    </dgm:pt>
    <dgm:pt modelId="{9E6B9B93-2F90-4CD7-B145-F013594795D3}" type="parTrans" cxnId="{A7F1B579-7527-445B-B553-48C78ADC072B}">
      <dgm:prSet/>
      <dgm:spPr/>
      <dgm:t>
        <a:bodyPr/>
        <a:lstStyle/>
        <a:p>
          <a:endParaRPr lang="en-GB"/>
        </a:p>
      </dgm:t>
    </dgm:pt>
    <dgm:pt modelId="{8FB74935-63E5-4639-8C6C-1A942CF84514}" type="sibTrans" cxnId="{A7F1B579-7527-445B-B553-48C78ADC072B}">
      <dgm:prSet/>
      <dgm:spPr/>
      <dgm:t>
        <a:bodyPr/>
        <a:lstStyle/>
        <a:p>
          <a:endParaRPr lang="en-GB"/>
        </a:p>
      </dgm:t>
    </dgm:pt>
    <dgm:pt modelId="{F4F5BD65-A52D-4AA6-9172-978D8704CECB}">
      <dgm:prSet phldr="0" custT="1"/>
      <dgm:spPr/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Reduced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spontaneous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blinking</a:t>
          </a:r>
          <a:endParaRPr sz="6500" b="1"/>
        </a:p>
      </dgm:t>
    </dgm:pt>
    <dgm:pt modelId="{164FE63A-7B3B-4E34-8FA5-47804B491BA0}" type="parTrans" cxnId="{738236AC-1438-403C-94B2-0F02689FA1F2}">
      <dgm:prSet/>
      <dgm:spPr/>
      <dgm:t>
        <a:bodyPr/>
        <a:lstStyle/>
        <a:p>
          <a:endParaRPr lang="en-GB"/>
        </a:p>
      </dgm:t>
    </dgm:pt>
    <dgm:pt modelId="{0F41EDCD-40A8-48DE-9493-16E43EFF1213}" type="sibTrans" cxnId="{738236AC-1438-403C-94B2-0F02689FA1F2}">
      <dgm:prSet/>
      <dgm:spPr/>
      <dgm:t>
        <a:bodyPr/>
        <a:lstStyle/>
        <a:p>
          <a:endParaRPr lang="en-GB"/>
        </a:p>
      </dgm:t>
    </dgm:pt>
    <dgm:pt modelId="{763274B7-54DD-4046-9094-DD5E33A3EB55}" type="pres">
      <dgm:prSet presAssocID="{8FE2EFB8-EF37-45DE-B560-1A2C60437D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7AF66B-446F-4E85-9EF0-09A13AE3A4B7}" type="pres">
      <dgm:prSet presAssocID="{5450B9C1-56A3-4533-91BA-E4C82C8057D0}" presName="centerShape" presStyleLbl="node0" presStyleIdx="0" presStyleCnt="1" custScaleX="115590" custScaleY="109276"/>
      <dgm:spPr/>
      <dgm:t>
        <a:bodyPr/>
        <a:lstStyle/>
        <a:p>
          <a:endParaRPr lang="en-US"/>
        </a:p>
      </dgm:t>
    </dgm:pt>
    <dgm:pt modelId="{1777780E-7F2D-45D8-82AD-226FFE706AAB}" type="pres">
      <dgm:prSet presAssocID="{E4D0777A-32C9-4620-A2C7-7D1AFD98DB8C}" presName="Name9" presStyleLbl="parChTrans1D2" presStyleIdx="0" presStyleCnt="4"/>
      <dgm:spPr/>
      <dgm:t>
        <a:bodyPr/>
        <a:lstStyle/>
        <a:p>
          <a:endParaRPr lang="en-US"/>
        </a:p>
      </dgm:t>
    </dgm:pt>
    <dgm:pt modelId="{7514CC23-EB13-4BD9-8BF7-76720DFB57EC}" type="pres">
      <dgm:prSet presAssocID="{E4D0777A-32C9-4620-A2C7-7D1AFD98DB8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090FE6A-856F-48FA-B460-C95FE35F57CA}" type="pres">
      <dgm:prSet presAssocID="{884F8C96-E446-415F-AF3A-5E94BE8FA5C5}" presName="node" presStyleLbl="node1" presStyleIdx="0" presStyleCnt="4" custScaleX="110792" custScaleY="98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D4A8B-AE41-428C-AFF6-E6ED6C3C6F9D}" type="pres">
      <dgm:prSet presAssocID="{BDDA232A-04C2-47B3-94A7-4B1C121DD43A}" presName="Name9" presStyleLbl="parChTrans1D2" presStyleIdx="1" presStyleCnt="4"/>
      <dgm:spPr/>
      <dgm:t>
        <a:bodyPr/>
        <a:lstStyle/>
        <a:p>
          <a:endParaRPr lang="en-US"/>
        </a:p>
      </dgm:t>
    </dgm:pt>
    <dgm:pt modelId="{764C6451-54E2-42FA-835F-392AD139DFEA}" type="pres">
      <dgm:prSet presAssocID="{BDDA232A-04C2-47B3-94A7-4B1C121DD43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D4EA34D-5A4B-4BF7-B98B-142EC2763BC7}" type="pres">
      <dgm:prSet presAssocID="{EE876CA4-429B-4CE4-B9C5-4CDA79E619C9}" presName="node" presStyleLbl="node1" presStyleIdx="1" presStyleCnt="4" custScaleX="101419" custScaleY="1103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D6681-A374-432B-9C1C-B17D8C594EFD}" type="pres">
      <dgm:prSet presAssocID="{9E6B9B93-2F90-4CD7-B145-F013594795D3}" presName="Name9" presStyleLbl="parChTrans1D2" presStyleIdx="2" presStyleCnt="4"/>
      <dgm:spPr/>
      <dgm:t>
        <a:bodyPr/>
        <a:lstStyle/>
        <a:p>
          <a:endParaRPr lang="en-US"/>
        </a:p>
      </dgm:t>
    </dgm:pt>
    <dgm:pt modelId="{A29A11BE-58A8-4A31-99AD-0D7C5BB9445D}" type="pres">
      <dgm:prSet presAssocID="{9E6B9B93-2F90-4CD7-B145-F013594795D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B4E0F62-3CA4-4097-B9B4-C90AFF28A10F}" type="pres">
      <dgm:prSet presAssocID="{48055C8C-0688-449A-AEDA-C25F19CE7E4B}" presName="node" presStyleLbl="node1" presStyleIdx="2" presStyleCnt="4" custScaleX="118971" custScaleY="1095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1BCE11-96C4-4A89-B5EE-B81C32070403}" type="pres">
      <dgm:prSet presAssocID="{164FE63A-7B3B-4E34-8FA5-47804B491BA0}" presName="Name9" presStyleLbl="parChTrans1D2" presStyleIdx="3" presStyleCnt="4"/>
      <dgm:spPr/>
      <dgm:t>
        <a:bodyPr/>
        <a:lstStyle/>
        <a:p>
          <a:endParaRPr lang="en-US"/>
        </a:p>
      </dgm:t>
    </dgm:pt>
    <dgm:pt modelId="{AC667637-D11F-4339-BE2D-4A09A496FCCC}" type="pres">
      <dgm:prSet presAssocID="{164FE63A-7B3B-4E34-8FA5-47804B491BA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8DC81E0-9708-431B-AFC4-2A43AFF1DA38}" type="pres">
      <dgm:prSet presAssocID="{F4F5BD65-A52D-4AA6-9172-978D8704CECB}" presName="node" presStyleLbl="node1" presStyleIdx="3" presStyleCnt="4" custScaleX="109596" custScaleY="1159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1CDEEDD-D68A-408A-82DC-2F759F62A1E8}" type="presOf" srcId="{F4F5BD65-A52D-4AA6-9172-978D8704CECB}" destId="{68DC81E0-9708-431B-AFC4-2A43AFF1DA38}" srcOrd="0" destOrd="0" presId="urn:microsoft.com/office/officeart/2005/8/layout/radial1#5"/>
    <dgm:cxn modelId="{4290E191-EFCD-44E5-9035-0901C37F7C14}" type="presOf" srcId="{BDDA232A-04C2-47B3-94A7-4B1C121DD43A}" destId="{764C6451-54E2-42FA-835F-392AD139DFEA}" srcOrd="1" destOrd="0" presId="urn:microsoft.com/office/officeart/2005/8/layout/radial1#5"/>
    <dgm:cxn modelId="{F4A1660A-EB9E-4C7A-A396-F5FEB057530A}" type="presOf" srcId="{BDDA232A-04C2-47B3-94A7-4B1C121DD43A}" destId="{751D4A8B-AE41-428C-AFF6-E6ED6C3C6F9D}" srcOrd="0" destOrd="0" presId="urn:microsoft.com/office/officeart/2005/8/layout/radial1#5"/>
    <dgm:cxn modelId="{B1B5C73F-CA03-4283-B4CF-6A57BFBF4F6F}" type="presOf" srcId="{8FE2EFB8-EF37-45DE-B560-1A2C60437DF5}" destId="{763274B7-54DD-4046-9094-DD5E33A3EB55}" srcOrd="0" destOrd="0" presId="urn:microsoft.com/office/officeart/2005/8/layout/radial1#5"/>
    <dgm:cxn modelId="{738236AC-1438-403C-94B2-0F02689FA1F2}" srcId="{5450B9C1-56A3-4533-91BA-E4C82C8057D0}" destId="{F4F5BD65-A52D-4AA6-9172-978D8704CECB}" srcOrd="3" destOrd="0" parTransId="{164FE63A-7B3B-4E34-8FA5-47804B491BA0}" sibTransId="{0F41EDCD-40A8-48DE-9493-16E43EFF1213}"/>
    <dgm:cxn modelId="{F741EF90-C8A3-4378-9A79-3CC977A66828}" type="presOf" srcId="{E4D0777A-32C9-4620-A2C7-7D1AFD98DB8C}" destId="{1777780E-7F2D-45D8-82AD-226FFE706AAB}" srcOrd="0" destOrd="0" presId="urn:microsoft.com/office/officeart/2005/8/layout/radial1#5"/>
    <dgm:cxn modelId="{BDC1D874-24A1-4284-9182-1180FBC8FF3A}" type="presOf" srcId="{EE876CA4-429B-4CE4-B9C5-4CDA79E619C9}" destId="{CD4EA34D-5A4B-4BF7-B98B-142EC2763BC7}" srcOrd="0" destOrd="0" presId="urn:microsoft.com/office/officeart/2005/8/layout/radial1#5"/>
    <dgm:cxn modelId="{44A96A0D-196A-4161-9F7D-C93694E6526C}" type="presOf" srcId="{164FE63A-7B3B-4E34-8FA5-47804B491BA0}" destId="{5F1BCE11-96C4-4A89-B5EE-B81C32070403}" srcOrd="0" destOrd="0" presId="urn:microsoft.com/office/officeart/2005/8/layout/radial1#5"/>
    <dgm:cxn modelId="{02EF6E76-75ED-45CD-AF2E-8FB41C77CC3F}" type="presOf" srcId="{48055C8C-0688-449A-AEDA-C25F19CE7E4B}" destId="{1B4E0F62-3CA4-4097-B9B4-C90AFF28A10F}" srcOrd="0" destOrd="0" presId="urn:microsoft.com/office/officeart/2005/8/layout/radial1#5"/>
    <dgm:cxn modelId="{EDEA8A0A-3CFC-4FCB-90BD-7915FB48D005}" srcId="{8FE2EFB8-EF37-45DE-B560-1A2C60437DF5}" destId="{5450B9C1-56A3-4533-91BA-E4C82C8057D0}" srcOrd="0" destOrd="0" parTransId="{0A140030-387A-436E-AE65-A4152C7259FE}" sibTransId="{119A0632-3693-45BC-AF69-035933F643F8}"/>
    <dgm:cxn modelId="{2C9478C3-42A9-4B51-9CD3-14EA394D36F2}" type="presOf" srcId="{9E6B9B93-2F90-4CD7-B145-F013594795D3}" destId="{285D6681-A374-432B-9C1C-B17D8C594EFD}" srcOrd="0" destOrd="0" presId="urn:microsoft.com/office/officeart/2005/8/layout/radial1#5"/>
    <dgm:cxn modelId="{85B0F462-C1DA-470C-AE3D-97E0C5698BAC}" srcId="{5450B9C1-56A3-4533-91BA-E4C82C8057D0}" destId="{884F8C96-E446-415F-AF3A-5E94BE8FA5C5}" srcOrd="0" destOrd="0" parTransId="{E4D0777A-32C9-4620-A2C7-7D1AFD98DB8C}" sibTransId="{83B22E24-116F-4C5A-A676-F72EEBA7D542}"/>
    <dgm:cxn modelId="{5CFF0131-90CA-43BC-BBD8-4874AE791779}" type="presOf" srcId="{164FE63A-7B3B-4E34-8FA5-47804B491BA0}" destId="{AC667637-D11F-4339-BE2D-4A09A496FCCC}" srcOrd="1" destOrd="0" presId="urn:microsoft.com/office/officeart/2005/8/layout/radial1#5"/>
    <dgm:cxn modelId="{88837791-B85E-4CFA-82E7-E8E821E2FF91}" type="presOf" srcId="{884F8C96-E446-415F-AF3A-5E94BE8FA5C5}" destId="{1090FE6A-856F-48FA-B460-C95FE35F57CA}" srcOrd="0" destOrd="0" presId="urn:microsoft.com/office/officeart/2005/8/layout/radial1#5"/>
    <dgm:cxn modelId="{CA04AF03-F9E3-4B7F-8320-555AFA76EAC0}" type="presOf" srcId="{9E6B9B93-2F90-4CD7-B145-F013594795D3}" destId="{A29A11BE-58A8-4A31-99AD-0D7C5BB9445D}" srcOrd="1" destOrd="0" presId="urn:microsoft.com/office/officeart/2005/8/layout/radial1#5"/>
    <dgm:cxn modelId="{A7F1B579-7527-445B-B553-48C78ADC072B}" srcId="{5450B9C1-56A3-4533-91BA-E4C82C8057D0}" destId="{48055C8C-0688-449A-AEDA-C25F19CE7E4B}" srcOrd="2" destOrd="0" parTransId="{9E6B9B93-2F90-4CD7-B145-F013594795D3}" sibTransId="{8FB74935-63E5-4639-8C6C-1A942CF84514}"/>
    <dgm:cxn modelId="{83AD3A4D-32E7-4585-96CD-50E905D43F43}" type="presOf" srcId="{E4D0777A-32C9-4620-A2C7-7D1AFD98DB8C}" destId="{7514CC23-EB13-4BD9-8BF7-76720DFB57EC}" srcOrd="1" destOrd="0" presId="urn:microsoft.com/office/officeart/2005/8/layout/radial1#5"/>
    <dgm:cxn modelId="{DE4A47EF-AEB8-448C-B5A3-D30EC2BEC424}" srcId="{5450B9C1-56A3-4533-91BA-E4C82C8057D0}" destId="{EE876CA4-429B-4CE4-B9C5-4CDA79E619C9}" srcOrd="1" destOrd="0" parTransId="{BDDA232A-04C2-47B3-94A7-4B1C121DD43A}" sibTransId="{2689015B-5C1F-4C07-AE36-86B120D4B5ED}"/>
    <dgm:cxn modelId="{349734A8-5E3F-442C-9E8D-7EEDDC8A57B9}" type="presOf" srcId="{5450B9C1-56A3-4533-91BA-E4C82C8057D0}" destId="{EF7AF66B-446F-4E85-9EF0-09A13AE3A4B7}" srcOrd="0" destOrd="0" presId="urn:microsoft.com/office/officeart/2005/8/layout/radial1#5"/>
    <dgm:cxn modelId="{C852C53B-1453-4E4B-B688-5119ED2C0195}" type="presParOf" srcId="{763274B7-54DD-4046-9094-DD5E33A3EB55}" destId="{EF7AF66B-446F-4E85-9EF0-09A13AE3A4B7}" srcOrd="0" destOrd="0" presId="urn:microsoft.com/office/officeart/2005/8/layout/radial1#5"/>
    <dgm:cxn modelId="{6CB3F1E1-EC79-4D84-B005-D9A07C7CEB89}" type="presParOf" srcId="{763274B7-54DD-4046-9094-DD5E33A3EB55}" destId="{1777780E-7F2D-45D8-82AD-226FFE706AAB}" srcOrd="1" destOrd="0" presId="urn:microsoft.com/office/officeart/2005/8/layout/radial1#5"/>
    <dgm:cxn modelId="{6A25D1DB-62D3-45D5-9FE2-D9525E6CA135}" type="presParOf" srcId="{1777780E-7F2D-45D8-82AD-226FFE706AAB}" destId="{7514CC23-EB13-4BD9-8BF7-76720DFB57EC}" srcOrd="0" destOrd="0" presId="urn:microsoft.com/office/officeart/2005/8/layout/radial1#5"/>
    <dgm:cxn modelId="{A151B181-8ECB-4CA9-B11C-3C759EFDC0EF}" type="presParOf" srcId="{763274B7-54DD-4046-9094-DD5E33A3EB55}" destId="{1090FE6A-856F-48FA-B460-C95FE35F57CA}" srcOrd="2" destOrd="0" presId="urn:microsoft.com/office/officeart/2005/8/layout/radial1#5"/>
    <dgm:cxn modelId="{6A6678D3-F499-45EF-9453-1B1427F8FCA8}" type="presParOf" srcId="{763274B7-54DD-4046-9094-DD5E33A3EB55}" destId="{751D4A8B-AE41-428C-AFF6-E6ED6C3C6F9D}" srcOrd="3" destOrd="0" presId="urn:microsoft.com/office/officeart/2005/8/layout/radial1#5"/>
    <dgm:cxn modelId="{D538F8E4-EDA4-4F8D-9170-F98FB6DA5E43}" type="presParOf" srcId="{751D4A8B-AE41-428C-AFF6-E6ED6C3C6F9D}" destId="{764C6451-54E2-42FA-835F-392AD139DFEA}" srcOrd="0" destOrd="0" presId="urn:microsoft.com/office/officeart/2005/8/layout/radial1#5"/>
    <dgm:cxn modelId="{96F1B8F1-339E-4C4E-8867-EB0A4DCDD7DC}" type="presParOf" srcId="{763274B7-54DD-4046-9094-DD5E33A3EB55}" destId="{CD4EA34D-5A4B-4BF7-B98B-142EC2763BC7}" srcOrd="4" destOrd="0" presId="urn:microsoft.com/office/officeart/2005/8/layout/radial1#5"/>
    <dgm:cxn modelId="{BAEDC40D-347C-495A-BC11-FEBC1868B7F5}" type="presParOf" srcId="{763274B7-54DD-4046-9094-DD5E33A3EB55}" destId="{285D6681-A374-432B-9C1C-B17D8C594EFD}" srcOrd="5" destOrd="0" presId="urn:microsoft.com/office/officeart/2005/8/layout/radial1#5"/>
    <dgm:cxn modelId="{94273BAF-92F0-44D8-95AD-409165E28B3B}" type="presParOf" srcId="{285D6681-A374-432B-9C1C-B17D8C594EFD}" destId="{A29A11BE-58A8-4A31-99AD-0D7C5BB9445D}" srcOrd="0" destOrd="0" presId="urn:microsoft.com/office/officeart/2005/8/layout/radial1#5"/>
    <dgm:cxn modelId="{412D5FC9-4DCB-458D-A370-F8B2295B0E5B}" type="presParOf" srcId="{763274B7-54DD-4046-9094-DD5E33A3EB55}" destId="{1B4E0F62-3CA4-4097-B9B4-C90AFF28A10F}" srcOrd="6" destOrd="0" presId="urn:microsoft.com/office/officeart/2005/8/layout/radial1#5"/>
    <dgm:cxn modelId="{3782BC44-C6FA-4C84-B7E6-38FE019583EE}" type="presParOf" srcId="{763274B7-54DD-4046-9094-DD5E33A3EB55}" destId="{5F1BCE11-96C4-4A89-B5EE-B81C32070403}" srcOrd="7" destOrd="0" presId="urn:microsoft.com/office/officeart/2005/8/layout/radial1#5"/>
    <dgm:cxn modelId="{F4D27A7C-1767-4D19-861B-D02FD629B4CC}" type="presParOf" srcId="{5F1BCE11-96C4-4A89-B5EE-B81C32070403}" destId="{AC667637-D11F-4339-BE2D-4A09A496FCCC}" srcOrd="0" destOrd="0" presId="urn:microsoft.com/office/officeart/2005/8/layout/radial1#5"/>
    <dgm:cxn modelId="{2D2583F1-36A6-4930-A68F-A52CDCBC140C}" type="presParOf" srcId="{763274B7-54DD-4046-9094-DD5E33A3EB55}" destId="{68DC81E0-9708-431B-AFC4-2A43AFF1DA38}" srcOrd="8" destOrd="0" presId="urn:microsoft.com/office/officeart/2005/8/layout/radial1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CFCE26-98D9-449C-9CBE-74D15CAE4376}" type="doc">
      <dgm:prSet loTypeId="urn:microsoft.com/office/officeart/2005/8/layout/radial1#6" loCatId="relationship" qsTypeId="urn:microsoft.com/office/officeart/2005/8/quickstyle/simple3#5" qsCatId="simple" csTypeId="urn:microsoft.com/office/officeart/2005/8/colors/accent5_5#2" csCatId="accent1" phldr="1"/>
      <dgm:spPr/>
      <dgm:t>
        <a:bodyPr/>
        <a:lstStyle/>
        <a:p>
          <a:endParaRPr lang="en-GB"/>
        </a:p>
      </dgm:t>
    </dgm:pt>
    <dgm:pt modelId="{FF6A78E0-E655-4F58-BF53-9ADFA04D10BD}">
      <dgm:prSet phldrT="[Text]" custT="1"/>
      <dgm:spPr/>
      <dgm:t>
        <a:bodyPr/>
        <a:lstStyle/>
        <a:p>
          <a:r>
            <a:rPr lang="en-GB" sz="2400" dirty="0" smtClean="0"/>
            <a:t>Postural instability</a:t>
          </a:r>
          <a:endParaRPr lang="en-GB" sz="2400" dirty="0"/>
        </a:p>
      </dgm:t>
    </dgm:pt>
    <dgm:pt modelId="{2A395BAE-B852-4DE6-8E00-8C369595D6A7}" type="parTrans" cxnId="{30D07B18-6CE1-4557-86C2-952B392EA3AA}">
      <dgm:prSet/>
      <dgm:spPr/>
      <dgm:t>
        <a:bodyPr/>
        <a:lstStyle/>
        <a:p>
          <a:endParaRPr lang="en-GB"/>
        </a:p>
      </dgm:t>
    </dgm:pt>
    <dgm:pt modelId="{45273931-F169-4F8B-B2EF-D254571DF32D}" type="sibTrans" cxnId="{30D07B18-6CE1-4557-86C2-952B392EA3AA}">
      <dgm:prSet/>
      <dgm:spPr/>
      <dgm:t>
        <a:bodyPr/>
        <a:lstStyle/>
        <a:p>
          <a:endParaRPr lang="en-GB"/>
        </a:p>
      </dgm:t>
    </dgm:pt>
    <dgm:pt modelId="{3672A429-B88F-4C25-903F-C89CDEF7EA83}">
      <dgm:prSet phldrT="[Text]" custT="1"/>
      <dgm:spPr/>
      <dgm:t>
        <a:bodyPr/>
        <a:lstStyle/>
        <a:p>
          <a:r>
            <a:rPr lang="en-GB" sz="2000" dirty="0" smtClean="0"/>
            <a:t>Loss of postural reflexes</a:t>
          </a:r>
          <a:endParaRPr lang="en-GB" sz="2000" dirty="0"/>
        </a:p>
      </dgm:t>
    </dgm:pt>
    <dgm:pt modelId="{87074D34-834B-4750-98E7-4C118C718924}" type="parTrans" cxnId="{77371962-8E75-4655-8FF5-D21194860218}">
      <dgm:prSet/>
      <dgm:spPr/>
      <dgm:t>
        <a:bodyPr/>
        <a:lstStyle/>
        <a:p>
          <a:endParaRPr lang="en-GB"/>
        </a:p>
      </dgm:t>
    </dgm:pt>
    <dgm:pt modelId="{75A0DD34-89BC-44E0-AD08-CA0AD55DBF79}" type="sibTrans" cxnId="{77371962-8E75-4655-8FF5-D21194860218}">
      <dgm:prSet/>
      <dgm:spPr/>
      <dgm:t>
        <a:bodyPr/>
        <a:lstStyle/>
        <a:p>
          <a:endParaRPr lang="en-GB"/>
        </a:p>
      </dgm:t>
    </dgm:pt>
    <dgm:pt modelId="{383921E7-9840-466D-92BF-2181864B8F74}">
      <dgm:prSet phldrT="[Text]" custT="1"/>
      <dgm:spPr/>
      <dgm:t>
        <a:bodyPr/>
        <a:lstStyle/>
        <a:p>
          <a:r>
            <a:rPr lang="en-GB" sz="1800" dirty="0" err="1" smtClean="0"/>
            <a:t>Retropulsion</a:t>
          </a:r>
          <a:endParaRPr lang="en-GB" sz="1800" dirty="0"/>
        </a:p>
      </dgm:t>
    </dgm:pt>
    <dgm:pt modelId="{2E96FD83-65BC-470A-9F05-3563C0B3FEB0}" type="parTrans" cxnId="{C500B73A-B4A0-4A64-827D-9A1137F6F32A}">
      <dgm:prSet/>
      <dgm:spPr/>
      <dgm:t>
        <a:bodyPr/>
        <a:lstStyle/>
        <a:p>
          <a:endParaRPr lang="en-GB"/>
        </a:p>
      </dgm:t>
    </dgm:pt>
    <dgm:pt modelId="{7EEC8874-4520-42AF-B306-C2048C270654}" type="sibTrans" cxnId="{C500B73A-B4A0-4A64-827D-9A1137F6F32A}">
      <dgm:prSet/>
      <dgm:spPr/>
      <dgm:t>
        <a:bodyPr/>
        <a:lstStyle/>
        <a:p>
          <a:endParaRPr lang="en-GB"/>
        </a:p>
      </dgm:t>
    </dgm:pt>
    <dgm:pt modelId="{CD2EC9C0-1882-4B3F-821E-2E3D32C432B8}">
      <dgm:prSet phldrT="[Text]" custT="1"/>
      <dgm:spPr/>
      <dgm:t>
        <a:bodyPr/>
        <a:lstStyle/>
        <a:p>
          <a:r>
            <a:rPr lang="en-GB" sz="2000" dirty="0" smtClean="0"/>
            <a:t>Difficulty making turns</a:t>
          </a:r>
          <a:endParaRPr lang="en-GB" sz="2000" dirty="0"/>
        </a:p>
      </dgm:t>
    </dgm:pt>
    <dgm:pt modelId="{6F29ED93-842F-4879-8500-B230DC6BC903}" type="parTrans" cxnId="{9D1E4A07-C0BF-4BFF-90B4-0B83D238E2E9}">
      <dgm:prSet/>
      <dgm:spPr/>
      <dgm:t>
        <a:bodyPr/>
        <a:lstStyle/>
        <a:p>
          <a:endParaRPr lang="en-GB"/>
        </a:p>
      </dgm:t>
    </dgm:pt>
    <dgm:pt modelId="{C9AA37EF-9F70-4350-8A9F-D556DA2BD19E}" type="sibTrans" cxnId="{9D1E4A07-C0BF-4BFF-90B4-0B83D238E2E9}">
      <dgm:prSet/>
      <dgm:spPr/>
      <dgm:t>
        <a:bodyPr/>
        <a:lstStyle/>
        <a:p>
          <a:endParaRPr lang="en-GB"/>
        </a:p>
      </dgm:t>
    </dgm:pt>
    <dgm:pt modelId="{ACA5A2B8-3C75-4C4D-BE97-4B64BB76B866}" type="pres">
      <dgm:prSet presAssocID="{9ECFCE26-98D9-449C-9CBE-74D15CAE43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DAB66-497F-439E-A3DD-FE2CF6D7FE9E}" type="pres">
      <dgm:prSet presAssocID="{FF6A78E0-E655-4F58-BF53-9ADFA04D10BD}" presName="centerShape" presStyleLbl="node0" presStyleIdx="0" presStyleCnt="1"/>
      <dgm:spPr/>
      <dgm:t>
        <a:bodyPr/>
        <a:lstStyle/>
        <a:p>
          <a:endParaRPr lang="en-US"/>
        </a:p>
      </dgm:t>
    </dgm:pt>
    <dgm:pt modelId="{48310F78-3DE3-4F60-8A55-4C8E55E8D3A5}" type="pres">
      <dgm:prSet presAssocID="{87074D34-834B-4750-98E7-4C118C718924}" presName="Name9" presStyleLbl="parChTrans1D2" presStyleIdx="0" presStyleCnt="3"/>
      <dgm:spPr/>
      <dgm:t>
        <a:bodyPr/>
        <a:lstStyle/>
        <a:p>
          <a:endParaRPr lang="en-US"/>
        </a:p>
      </dgm:t>
    </dgm:pt>
    <dgm:pt modelId="{C05D38C3-0D84-4790-9FFE-0FC3A6080C1E}" type="pres">
      <dgm:prSet presAssocID="{87074D34-834B-4750-98E7-4C118C71892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AD2CF5F-82B3-45D3-B138-4A2479B775B9}" type="pres">
      <dgm:prSet presAssocID="{3672A429-B88F-4C25-903F-C89CDEF7EA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26ECF-A83E-48F5-906F-6210EE7C6AD6}" type="pres">
      <dgm:prSet presAssocID="{2E96FD83-65BC-470A-9F05-3563C0B3FEB0}" presName="Name9" presStyleLbl="parChTrans1D2" presStyleIdx="1" presStyleCnt="3"/>
      <dgm:spPr/>
      <dgm:t>
        <a:bodyPr/>
        <a:lstStyle/>
        <a:p>
          <a:endParaRPr lang="en-US"/>
        </a:p>
      </dgm:t>
    </dgm:pt>
    <dgm:pt modelId="{61B6C190-ED3B-4718-B794-B65EF213B774}" type="pres">
      <dgm:prSet presAssocID="{2E96FD83-65BC-470A-9F05-3563C0B3FEB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89AE718-967E-4013-8084-418F1FFFB3AC}" type="pres">
      <dgm:prSet presAssocID="{383921E7-9840-466D-92BF-2181864B8F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7DE03-4E9D-4DA9-B84A-046E635054EB}" type="pres">
      <dgm:prSet presAssocID="{6F29ED93-842F-4879-8500-B230DC6BC903}" presName="Name9" presStyleLbl="parChTrans1D2" presStyleIdx="2" presStyleCnt="3"/>
      <dgm:spPr/>
      <dgm:t>
        <a:bodyPr/>
        <a:lstStyle/>
        <a:p>
          <a:endParaRPr lang="en-US"/>
        </a:p>
      </dgm:t>
    </dgm:pt>
    <dgm:pt modelId="{A71B0CB7-B242-46EF-B8C3-2504A521D260}" type="pres">
      <dgm:prSet presAssocID="{6F29ED93-842F-4879-8500-B230DC6BC90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0F15F66-559E-4301-83BA-F104976D7BF8}" type="pres">
      <dgm:prSet presAssocID="{CD2EC9C0-1882-4B3F-821E-2E3D32C432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7CDB4B-113A-40FF-A19F-60BE3948B130}" type="presOf" srcId="{6F29ED93-842F-4879-8500-B230DC6BC903}" destId="{A71B0CB7-B242-46EF-B8C3-2504A521D260}" srcOrd="1" destOrd="0" presId="urn:microsoft.com/office/officeart/2005/8/layout/radial1#6"/>
    <dgm:cxn modelId="{30D07B18-6CE1-4557-86C2-952B392EA3AA}" srcId="{9ECFCE26-98D9-449C-9CBE-74D15CAE4376}" destId="{FF6A78E0-E655-4F58-BF53-9ADFA04D10BD}" srcOrd="0" destOrd="0" parTransId="{2A395BAE-B852-4DE6-8E00-8C369595D6A7}" sibTransId="{45273931-F169-4F8B-B2EF-D254571DF32D}"/>
    <dgm:cxn modelId="{29D859AB-3A06-4CDB-83D9-017E28515FD1}" type="presOf" srcId="{FF6A78E0-E655-4F58-BF53-9ADFA04D10BD}" destId="{50BDAB66-497F-439E-A3DD-FE2CF6D7FE9E}" srcOrd="0" destOrd="0" presId="urn:microsoft.com/office/officeart/2005/8/layout/radial1#6"/>
    <dgm:cxn modelId="{B3271F03-F989-4DC5-AAE6-BBA880060F8E}" type="presOf" srcId="{87074D34-834B-4750-98E7-4C118C718924}" destId="{48310F78-3DE3-4F60-8A55-4C8E55E8D3A5}" srcOrd="0" destOrd="0" presId="urn:microsoft.com/office/officeart/2005/8/layout/radial1#6"/>
    <dgm:cxn modelId="{C9E38A51-5689-40F8-9042-35FAF5B7B5B1}" type="presOf" srcId="{6F29ED93-842F-4879-8500-B230DC6BC903}" destId="{8F27DE03-4E9D-4DA9-B84A-046E635054EB}" srcOrd="0" destOrd="0" presId="urn:microsoft.com/office/officeart/2005/8/layout/radial1#6"/>
    <dgm:cxn modelId="{C500B73A-B4A0-4A64-827D-9A1137F6F32A}" srcId="{FF6A78E0-E655-4F58-BF53-9ADFA04D10BD}" destId="{383921E7-9840-466D-92BF-2181864B8F74}" srcOrd="1" destOrd="0" parTransId="{2E96FD83-65BC-470A-9F05-3563C0B3FEB0}" sibTransId="{7EEC8874-4520-42AF-B306-C2048C270654}"/>
    <dgm:cxn modelId="{4479D567-4739-400A-9957-B7A036C0F20B}" type="presOf" srcId="{9ECFCE26-98D9-449C-9CBE-74D15CAE4376}" destId="{ACA5A2B8-3C75-4C4D-BE97-4B64BB76B866}" srcOrd="0" destOrd="0" presId="urn:microsoft.com/office/officeart/2005/8/layout/radial1#6"/>
    <dgm:cxn modelId="{C37DE7FF-911C-4619-B166-8A10919B6920}" type="presOf" srcId="{CD2EC9C0-1882-4B3F-821E-2E3D32C432B8}" destId="{60F15F66-559E-4301-83BA-F104976D7BF8}" srcOrd="0" destOrd="0" presId="urn:microsoft.com/office/officeart/2005/8/layout/radial1#6"/>
    <dgm:cxn modelId="{77371962-8E75-4655-8FF5-D21194860218}" srcId="{FF6A78E0-E655-4F58-BF53-9ADFA04D10BD}" destId="{3672A429-B88F-4C25-903F-C89CDEF7EA83}" srcOrd="0" destOrd="0" parTransId="{87074D34-834B-4750-98E7-4C118C718924}" sibTransId="{75A0DD34-89BC-44E0-AD08-CA0AD55DBF79}"/>
    <dgm:cxn modelId="{D3C36BAD-2E1A-40C1-9F45-C93E09F425F3}" type="presOf" srcId="{3672A429-B88F-4C25-903F-C89CDEF7EA83}" destId="{0AD2CF5F-82B3-45D3-B138-4A2479B775B9}" srcOrd="0" destOrd="0" presId="urn:microsoft.com/office/officeart/2005/8/layout/radial1#6"/>
    <dgm:cxn modelId="{96DBC7AA-EC88-4025-9D1E-F8D1490A762C}" type="presOf" srcId="{2E96FD83-65BC-470A-9F05-3563C0B3FEB0}" destId="{25F26ECF-A83E-48F5-906F-6210EE7C6AD6}" srcOrd="0" destOrd="0" presId="urn:microsoft.com/office/officeart/2005/8/layout/radial1#6"/>
    <dgm:cxn modelId="{9D1E4A07-C0BF-4BFF-90B4-0B83D238E2E9}" srcId="{FF6A78E0-E655-4F58-BF53-9ADFA04D10BD}" destId="{CD2EC9C0-1882-4B3F-821E-2E3D32C432B8}" srcOrd="2" destOrd="0" parTransId="{6F29ED93-842F-4879-8500-B230DC6BC903}" sibTransId="{C9AA37EF-9F70-4350-8A9F-D556DA2BD19E}"/>
    <dgm:cxn modelId="{879A679D-2365-41EC-B43C-7FA8D8B56876}" type="presOf" srcId="{383921E7-9840-466D-92BF-2181864B8F74}" destId="{289AE718-967E-4013-8084-418F1FFFB3AC}" srcOrd="0" destOrd="0" presId="urn:microsoft.com/office/officeart/2005/8/layout/radial1#6"/>
    <dgm:cxn modelId="{D01131AF-E44B-4882-A66B-BFA9D5DEE7B9}" type="presOf" srcId="{2E96FD83-65BC-470A-9F05-3563C0B3FEB0}" destId="{61B6C190-ED3B-4718-B794-B65EF213B774}" srcOrd="1" destOrd="0" presId="urn:microsoft.com/office/officeart/2005/8/layout/radial1#6"/>
    <dgm:cxn modelId="{FC4DE0F0-81AC-47B5-BC37-FF4CC5800CF0}" type="presOf" srcId="{87074D34-834B-4750-98E7-4C118C718924}" destId="{C05D38C3-0D84-4790-9FFE-0FC3A6080C1E}" srcOrd="1" destOrd="0" presId="urn:microsoft.com/office/officeart/2005/8/layout/radial1#6"/>
    <dgm:cxn modelId="{91E94138-2FFE-4A4A-A90D-7C6A0398192B}" type="presParOf" srcId="{ACA5A2B8-3C75-4C4D-BE97-4B64BB76B866}" destId="{50BDAB66-497F-439E-A3DD-FE2CF6D7FE9E}" srcOrd="0" destOrd="0" presId="urn:microsoft.com/office/officeart/2005/8/layout/radial1#6"/>
    <dgm:cxn modelId="{EB938104-9C3A-4108-9858-997EA3317DC0}" type="presParOf" srcId="{ACA5A2B8-3C75-4C4D-BE97-4B64BB76B866}" destId="{48310F78-3DE3-4F60-8A55-4C8E55E8D3A5}" srcOrd="1" destOrd="0" presId="urn:microsoft.com/office/officeart/2005/8/layout/radial1#6"/>
    <dgm:cxn modelId="{001AE898-0718-4978-8876-022711E0D211}" type="presParOf" srcId="{48310F78-3DE3-4F60-8A55-4C8E55E8D3A5}" destId="{C05D38C3-0D84-4790-9FFE-0FC3A6080C1E}" srcOrd="0" destOrd="0" presId="urn:microsoft.com/office/officeart/2005/8/layout/radial1#6"/>
    <dgm:cxn modelId="{A8873F09-665E-44F0-83FC-44793374C5E1}" type="presParOf" srcId="{ACA5A2B8-3C75-4C4D-BE97-4B64BB76B866}" destId="{0AD2CF5F-82B3-45D3-B138-4A2479B775B9}" srcOrd="2" destOrd="0" presId="urn:microsoft.com/office/officeart/2005/8/layout/radial1#6"/>
    <dgm:cxn modelId="{A2CAEF4D-0DF5-4381-A49A-D5817B8A7AFE}" type="presParOf" srcId="{ACA5A2B8-3C75-4C4D-BE97-4B64BB76B866}" destId="{25F26ECF-A83E-48F5-906F-6210EE7C6AD6}" srcOrd="3" destOrd="0" presId="urn:microsoft.com/office/officeart/2005/8/layout/radial1#6"/>
    <dgm:cxn modelId="{EA16CD4B-5A58-4081-A643-6350BADAB316}" type="presParOf" srcId="{25F26ECF-A83E-48F5-906F-6210EE7C6AD6}" destId="{61B6C190-ED3B-4718-B794-B65EF213B774}" srcOrd="0" destOrd="0" presId="urn:microsoft.com/office/officeart/2005/8/layout/radial1#6"/>
    <dgm:cxn modelId="{E56852DD-C271-4E9B-B1ED-BB2BB1D6D8A4}" type="presParOf" srcId="{ACA5A2B8-3C75-4C4D-BE97-4B64BB76B866}" destId="{289AE718-967E-4013-8084-418F1FFFB3AC}" srcOrd="4" destOrd="0" presId="urn:microsoft.com/office/officeart/2005/8/layout/radial1#6"/>
    <dgm:cxn modelId="{154D1B0E-F867-4EA3-A7F4-44019AF337C3}" type="presParOf" srcId="{ACA5A2B8-3C75-4C4D-BE97-4B64BB76B866}" destId="{8F27DE03-4E9D-4DA9-B84A-046E635054EB}" srcOrd="5" destOrd="0" presId="urn:microsoft.com/office/officeart/2005/8/layout/radial1#6"/>
    <dgm:cxn modelId="{54CC643F-1442-42CE-AEC6-6B5210B70BC2}" type="presParOf" srcId="{8F27DE03-4E9D-4DA9-B84A-046E635054EB}" destId="{A71B0CB7-B242-46EF-B8C3-2504A521D260}" srcOrd="0" destOrd="0" presId="urn:microsoft.com/office/officeart/2005/8/layout/radial1#6"/>
    <dgm:cxn modelId="{080B54D3-C53B-45E6-921B-8D403A55886E}" type="presParOf" srcId="{ACA5A2B8-3C75-4C4D-BE97-4B64BB76B866}" destId="{60F15F66-559E-4301-83BA-F104976D7BF8}" srcOrd="6" destOrd="0" presId="urn:microsoft.com/office/officeart/2005/8/layout/radial1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18761-9828-4570-8314-E2B6BB2B3291}">
      <dsp:nvSpPr>
        <dsp:cNvPr id="0" name=""/>
        <dsp:cNvSpPr/>
      </dsp:nvSpPr>
      <dsp:spPr>
        <a:xfrm>
          <a:off x="3545196" y="2019338"/>
          <a:ext cx="1550561" cy="1550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Parkinsonism</a:t>
          </a:r>
          <a:endParaRPr lang="en-GB" sz="1500" kern="1200" dirty="0"/>
        </a:p>
      </dsp:txBody>
      <dsp:txXfrm>
        <a:off x="3772270" y="2246412"/>
        <a:ext cx="1096413" cy="1096413"/>
      </dsp:txXfrm>
    </dsp:sp>
    <dsp:sp modelId="{154C64A5-4B92-4A8D-B674-7C86B0EBFBF8}">
      <dsp:nvSpPr>
        <dsp:cNvPr id="0" name=""/>
        <dsp:cNvSpPr/>
      </dsp:nvSpPr>
      <dsp:spPr>
        <a:xfrm rot="16200000">
          <a:off x="4087889" y="1770601"/>
          <a:ext cx="465175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465175" y="161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08848" y="1775121"/>
        <a:ext cx="23258" cy="23258"/>
      </dsp:txXfrm>
    </dsp:sp>
    <dsp:sp modelId="{F6DDCF4C-502E-431F-9CB2-952B63007D91}">
      <dsp:nvSpPr>
        <dsp:cNvPr id="0" name=""/>
        <dsp:cNvSpPr/>
      </dsp:nvSpPr>
      <dsp:spPr>
        <a:xfrm>
          <a:off x="3545196" y="3601"/>
          <a:ext cx="1550561" cy="1550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Multiple systems atrophy</a:t>
          </a:r>
          <a:endParaRPr lang="en-GB" sz="1500" kern="1200" dirty="0"/>
        </a:p>
      </dsp:txBody>
      <dsp:txXfrm>
        <a:off x="3772270" y="230675"/>
        <a:ext cx="1096413" cy="1096413"/>
      </dsp:txXfrm>
    </dsp:sp>
    <dsp:sp modelId="{E4D927C6-1087-493E-8F56-ED31A34CAA1B}">
      <dsp:nvSpPr>
        <dsp:cNvPr id="0" name=""/>
        <dsp:cNvSpPr/>
      </dsp:nvSpPr>
      <dsp:spPr>
        <a:xfrm rot="19800000">
          <a:off x="4960729" y="2274535"/>
          <a:ext cx="465175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465175" y="161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81687" y="2279055"/>
        <a:ext cx="23258" cy="23258"/>
      </dsp:txXfrm>
    </dsp:sp>
    <dsp:sp modelId="{C010A55E-3343-42A3-82F4-5DD909CFA28E}">
      <dsp:nvSpPr>
        <dsp:cNvPr id="0" name=""/>
        <dsp:cNvSpPr/>
      </dsp:nvSpPr>
      <dsp:spPr>
        <a:xfrm>
          <a:off x="5290875" y="1011469"/>
          <a:ext cx="1550561" cy="1550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Progressive supranuclear palsy</a:t>
          </a:r>
          <a:endParaRPr lang="en-GB" sz="1500" kern="1200" dirty="0"/>
        </a:p>
      </dsp:txBody>
      <dsp:txXfrm>
        <a:off x="5517949" y="1238543"/>
        <a:ext cx="1096413" cy="1096413"/>
      </dsp:txXfrm>
    </dsp:sp>
    <dsp:sp modelId="{ED0D60DF-26AA-4CB0-9567-26374A373883}">
      <dsp:nvSpPr>
        <dsp:cNvPr id="0" name=""/>
        <dsp:cNvSpPr/>
      </dsp:nvSpPr>
      <dsp:spPr>
        <a:xfrm rot="1800000">
          <a:off x="4960729" y="3282403"/>
          <a:ext cx="465175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465175" y="161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81687" y="3286924"/>
        <a:ext cx="23258" cy="23258"/>
      </dsp:txXfrm>
    </dsp:sp>
    <dsp:sp modelId="{A9F8FEE9-F36A-4537-BCF2-9189698A86F5}">
      <dsp:nvSpPr>
        <dsp:cNvPr id="0" name=""/>
        <dsp:cNvSpPr/>
      </dsp:nvSpPr>
      <dsp:spPr>
        <a:xfrm>
          <a:off x="5290875" y="3027207"/>
          <a:ext cx="1550561" cy="1550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Lewy body dementia</a:t>
          </a:r>
          <a:endParaRPr lang="en-GB" sz="1500" kern="1200" dirty="0"/>
        </a:p>
      </dsp:txBody>
      <dsp:txXfrm>
        <a:off x="5517949" y="3254281"/>
        <a:ext cx="1096413" cy="1096413"/>
      </dsp:txXfrm>
    </dsp:sp>
    <dsp:sp modelId="{2B1F7530-2F7B-4CFE-BC97-59A26DA91D91}">
      <dsp:nvSpPr>
        <dsp:cNvPr id="0" name=""/>
        <dsp:cNvSpPr/>
      </dsp:nvSpPr>
      <dsp:spPr>
        <a:xfrm rot="5400000">
          <a:off x="4087889" y="3786338"/>
          <a:ext cx="465175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465175" y="161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08848" y="3790858"/>
        <a:ext cx="23258" cy="23258"/>
      </dsp:txXfrm>
    </dsp:sp>
    <dsp:sp modelId="{502EF2A0-BD79-40C7-B3DE-F4D062BAC0A4}">
      <dsp:nvSpPr>
        <dsp:cNvPr id="0" name=""/>
        <dsp:cNvSpPr/>
      </dsp:nvSpPr>
      <dsp:spPr>
        <a:xfrm>
          <a:off x="3545196" y="4035075"/>
          <a:ext cx="1550561" cy="1550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Vascular parkinsonism</a:t>
          </a:r>
          <a:endParaRPr lang="en-GB" sz="1500" kern="1200" dirty="0"/>
        </a:p>
      </dsp:txBody>
      <dsp:txXfrm>
        <a:off x="3772270" y="4262149"/>
        <a:ext cx="1096413" cy="1096413"/>
      </dsp:txXfrm>
    </dsp:sp>
    <dsp:sp modelId="{47DBCD12-E406-4EBA-B073-38D62AF9DF2D}">
      <dsp:nvSpPr>
        <dsp:cNvPr id="0" name=""/>
        <dsp:cNvSpPr/>
      </dsp:nvSpPr>
      <dsp:spPr>
        <a:xfrm rot="9000000">
          <a:off x="3215050" y="3282403"/>
          <a:ext cx="465175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465175" y="161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36008" y="3286924"/>
        <a:ext cx="23258" cy="23258"/>
      </dsp:txXfrm>
    </dsp:sp>
    <dsp:sp modelId="{5DC655C1-7273-4B3E-A4BF-4004753372D9}">
      <dsp:nvSpPr>
        <dsp:cNvPr id="0" name=""/>
        <dsp:cNvSpPr/>
      </dsp:nvSpPr>
      <dsp:spPr>
        <a:xfrm>
          <a:off x="1799517" y="3027207"/>
          <a:ext cx="1550561" cy="1550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Drug-induced parkinsonism</a:t>
          </a:r>
          <a:endParaRPr lang="en-GB" sz="1500" kern="1200" dirty="0"/>
        </a:p>
      </dsp:txBody>
      <dsp:txXfrm>
        <a:off x="2026591" y="3254281"/>
        <a:ext cx="1096413" cy="1096413"/>
      </dsp:txXfrm>
    </dsp:sp>
    <dsp:sp modelId="{375B86D8-D0FA-484F-904F-33FE992DD5C3}">
      <dsp:nvSpPr>
        <dsp:cNvPr id="0" name=""/>
        <dsp:cNvSpPr/>
      </dsp:nvSpPr>
      <dsp:spPr>
        <a:xfrm rot="12600000">
          <a:off x="3215050" y="2274535"/>
          <a:ext cx="465175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465175" y="161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36008" y="2279055"/>
        <a:ext cx="23258" cy="23258"/>
      </dsp:txXfrm>
    </dsp:sp>
    <dsp:sp modelId="{D11938E1-C6DB-4EF1-BA12-DE8281D19C12}">
      <dsp:nvSpPr>
        <dsp:cNvPr id="0" name=""/>
        <dsp:cNvSpPr/>
      </dsp:nvSpPr>
      <dsp:spPr>
        <a:xfrm>
          <a:off x="1799517" y="1011469"/>
          <a:ext cx="1550561" cy="1550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IPD</a:t>
          </a:r>
          <a:endParaRPr lang="en-GB" sz="1500" kern="1200" dirty="0"/>
        </a:p>
      </dsp:txBody>
      <dsp:txXfrm>
        <a:off x="2026591" y="1238543"/>
        <a:ext cx="1096413" cy="1096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62AE-5426-49D7-B8BD-33CDCFE8B0DC}">
      <dsp:nvSpPr>
        <dsp:cNvPr id="0" name=""/>
        <dsp:cNvSpPr/>
      </dsp:nvSpPr>
      <dsp:spPr>
        <a:xfrm>
          <a:off x="3348592" y="1724667"/>
          <a:ext cx="1532415" cy="15398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US" alt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Parkinsonism</a:t>
          </a:r>
          <a:r>
            <a:rPr kumimoji="0" 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 </a:t>
          </a:r>
          <a:endParaRPr sz="1200" kern="1200"/>
        </a:p>
      </dsp:txBody>
      <dsp:txXfrm>
        <a:off x="3573009" y="1950180"/>
        <a:ext cx="1083581" cy="1088870"/>
      </dsp:txXfrm>
    </dsp:sp>
    <dsp:sp modelId="{0A3378E4-13D0-4F73-BD5E-16EFB04DFCCB}">
      <dsp:nvSpPr>
        <dsp:cNvPr id="0" name=""/>
        <dsp:cNvSpPr/>
      </dsp:nvSpPr>
      <dsp:spPr>
        <a:xfrm rot="16200000">
          <a:off x="3985422" y="1580443"/>
          <a:ext cx="258755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258755" y="148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08331" y="1588820"/>
        <a:ext cx="12937" cy="12937"/>
      </dsp:txXfrm>
    </dsp:sp>
    <dsp:sp modelId="{E46AED1B-3C08-4016-B175-8BE97F90D427}">
      <dsp:nvSpPr>
        <dsp:cNvPr id="0" name=""/>
        <dsp:cNvSpPr/>
      </dsp:nvSpPr>
      <dsp:spPr>
        <a:xfrm>
          <a:off x="3261049" y="-11291"/>
          <a:ext cx="1707500" cy="14772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Bradykinesi</a:t>
          </a: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a</a:t>
          </a:r>
        </a:p>
      </dsp:txBody>
      <dsp:txXfrm>
        <a:off x="3511107" y="205040"/>
        <a:ext cx="1207384" cy="1044541"/>
      </dsp:txXfrm>
    </dsp:sp>
    <dsp:sp modelId="{F305DD87-A08D-417F-B1FF-B24DE29147C4}">
      <dsp:nvSpPr>
        <dsp:cNvPr id="0" name=""/>
        <dsp:cNvSpPr/>
      </dsp:nvSpPr>
      <dsp:spPr>
        <a:xfrm>
          <a:off x="4881007" y="2479769"/>
          <a:ext cx="322316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322316" y="148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34108" y="2486557"/>
        <a:ext cx="16115" cy="16115"/>
      </dsp:txXfrm>
    </dsp:sp>
    <dsp:sp modelId="{E647B933-794C-4BB9-B126-2D4DCE7EDA04}">
      <dsp:nvSpPr>
        <dsp:cNvPr id="0" name=""/>
        <dsp:cNvSpPr/>
      </dsp:nvSpPr>
      <dsp:spPr>
        <a:xfrm>
          <a:off x="5203324" y="1815834"/>
          <a:ext cx="1357561" cy="1357561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6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Rigidity</a:t>
          </a:r>
        </a:p>
      </dsp:txBody>
      <dsp:txXfrm>
        <a:off x="5402134" y="2014644"/>
        <a:ext cx="959941" cy="959941"/>
      </dsp:txXfrm>
    </dsp:sp>
    <dsp:sp modelId="{C96035C7-2842-4097-A2B5-EF037E1DA954}">
      <dsp:nvSpPr>
        <dsp:cNvPr id="0" name=""/>
        <dsp:cNvSpPr/>
      </dsp:nvSpPr>
      <dsp:spPr>
        <a:xfrm rot="5400000">
          <a:off x="3955511" y="3409005"/>
          <a:ext cx="318576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318576" y="148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06835" y="3415887"/>
        <a:ext cx="15928" cy="15928"/>
      </dsp:txXfrm>
    </dsp:sp>
    <dsp:sp modelId="{E03B3F1A-F767-4D1B-AF5B-B90B99840F91}">
      <dsp:nvSpPr>
        <dsp:cNvPr id="0" name=""/>
        <dsp:cNvSpPr/>
      </dsp:nvSpPr>
      <dsp:spPr>
        <a:xfrm>
          <a:off x="3436019" y="3583139"/>
          <a:ext cx="1357561" cy="1357561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6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Resting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6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Tremor</a:t>
          </a:r>
        </a:p>
      </dsp:txBody>
      <dsp:txXfrm>
        <a:off x="3634829" y="3781949"/>
        <a:ext cx="959941" cy="959941"/>
      </dsp:txXfrm>
    </dsp:sp>
    <dsp:sp modelId="{397D3D56-E781-4261-A3FE-758EB19205A0}">
      <dsp:nvSpPr>
        <dsp:cNvPr id="0" name=""/>
        <dsp:cNvSpPr/>
      </dsp:nvSpPr>
      <dsp:spPr>
        <a:xfrm rot="10800000">
          <a:off x="3026275" y="2479769"/>
          <a:ext cx="322316" cy="29692"/>
        </a:xfrm>
        <a:custGeom>
          <a:avLst/>
          <a:gdLst/>
          <a:ahLst/>
          <a:cxnLst/>
          <a:rect l="0" t="0" r="0" b="0"/>
          <a:pathLst>
            <a:path>
              <a:moveTo>
                <a:pt x="0" y="14846"/>
              </a:moveTo>
              <a:lnTo>
                <a:pt x="322316" y="148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79375" y="2486557"/>
        <a:ext cx="16115" cy="16115"/>
      </dsp:txXfrm>
    </dsp:sp>
    <dsp:sp modelId="{0415BD1A-DA3D-465C-B3E1-B0A5C7F48308}">
      <dsp:nvSpPr>
        <dsp:cNvPr id="0" name=""/>
        <dsp:cNvSpPr/>
      </dsp:nvSpPr>
      <dsp:spPr>
        <a:xfrm>
          <a:off x="1668713" y="1815834"/>
          <a:ext cx="1357561" cy="1357561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Postural instability</a:t>
          </a:r>
        </a:p>
      </dsp:txBody>
      <dsp:txXfrm>
        <a:off x="1867523" y="2014644"/>
        <a:ext cx="959941" cy="959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D018-EF26-4CA6-8B13-D6F2B941A840}">
      <dsp:nvSpPr>
        <dsp:cNvPr id="0" name=""/>
        <dsp:cNvSpPr/>
      </dsp:nvSpPr>
      <dsp:spPr>
        <a:xfrm>
          <a:off x="3488612" y="1899266"/>
          <a:ext cx="1458050" cy="14580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GB" sz="21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Resting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GB" sz="21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Tremor</a:t>
          </a:r>
        </a:p>
      </dsp:txBody>
      <dsp:txXfrm>
        <a:off x="3702138" y="2112792"/>
        <a:ext cx="1030998" cy="1030998"/>
      </dsp:txXfrm>
    </dsp:sp>
    <dsp:sp modelId="{9A64C828-988C-4C6F-9155-E6BFD7ABEBB1}">
      <dsp:nvSpPr>
        <dsp:cNvPr id="0" name=""/>
        <dsp:cNvSpPr/>
      </dsp:nvSpPr>
      <dsp:spPr>
        <a:xfrm rot="16200000">
          <a:off x="3997960" y="1664032"/>
          <a:ext cx="43935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39354" y="1555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06653" y="1668605"/>
        <a:ext cx="21967" cy="21967"/>
      </dsp:txXfrm>
    </dsp:sp>
    <dsp:sp modelId="{97334D9D-34D6-4654-9CAE-017A54D430AB}">
      <dsp:nvSpPr>
        <dsp:cNvPr id="0" name=""/>
        <dsp:cNvSpPr/>
      </dsp:nvSpPr>
      <dsp:spPr>
        <a:xfrm>
          <a:off x="3488612" y="1861"/>
          <a:ext cx="1458050" cy="14580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Pill-rolling at</a:t>
          </a:r>
          <a:endParaRPr kumimoji="0" lang="en-GB" sz="1400" b="1" i="0" u="none" strike="noStrike" kern="1200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rest</a:t>
          </a:r>
        </a:p>
      </dsp:txBody>
      <dsp:txXfrm>
        <a:off x="3702138" y="215387"/>
        <a:ext cx="1030998" cy="1030998"/>
      </dsp:txXfrm>
    </dsp:sp>
    <dsp:sp modelId="{7D9BDC48-0331-4452-83B1-B4326F01760F}">
      <dsp:nvSpPr>
        <dsp:cNvPr id="0" name=""/>
        <dsp:cNvSpPr/>
      </dsp:nvSpPr>
      <dsp:spPr>
        <a:xfrm>
          <a:off x="4946662" y="2612735"/>
          <a:ext cx="43935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39354" y="1555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55356" y="2617308"/>
        <a:ext cx="21967" cy="21967"/>
      </dsp:txXfrm>
    </dsp:sp>
    <dsp:sp modelId="{0B6CF1E8-22D3-449D-AB48-D2D0B6F6C02E}">
      <dsp:nvSpPr>
        <dsp:cNvPr id="0" name=""/>
        <dsp:cNvSpPr/>
      </dsp:nvSpPr>
      <dsp:spPr>
        <a:xfrm>
          <a:off x="5386017" y="1899266"/>
          <a:ext cx="1458050" cy="14580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Arms/legs/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feet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/jaw/tongue</a:t>
          </a:r>
        </a:p>
      </dsp:txBody>
      <dsp:txXfrm>
        <a:off x="5599543" y="2112792"/>
        <a:ext cx="1030998" cy="1030998"/>
      </dsp:txXfrm>
    </dsp:sp>
    <dsp:sp modelId="{696FC902-9364-4814-B991-8D8A3254C2E1}">
      <dsp:nvSpPr>
        <dsp:cNvPr id="0" name=""/>
        <dsp:cNvSpPr/>
      </dsp:nvSpPr>
      <dsp:spPr>
        <a:xfrm rot="5400000">
          <a:off x="3997960" y="3561437"/>
          <a:ext cx="43935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39354" y="1555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06653" y="3566010"/>
        <a:ext cx="21967" cy="21967"/>
      </dsp:txXfrm>
    </dsp:sp>
    <dsp:sp modelId="{E96ED907-639F-4AF9-A68E-94EB48458CB0}">
      <dsp:nvSpPr>
        <dsp:cNvPr id="0" name=""/>
        <dsp:cNvSpPr/>
      </dsp:nvSpPr>
      <dsp:spPr>
        <a:xfrm>
          <a:off x="3488612" y="3796671"/>
          <a:ext cx="1458050" cy="14580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Present: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-At rest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-When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distracted</a:t>
          </a:r>
        </a:p>
      </dsp:txBody>
      <dsp:txXfrm>
        <a:off x="3702138" y="4010197"/>
        <a:ext cx="1030998" cy="1030998"/>
      </dsp:txXfrm>
    </dsp:sp>
    <dsp:sp modelId="{3E1C62BF-59A0-406F-AD6E-9BCD417761D0}">
      <dsp:nvSpPr>
        <dsp:cNvPr id="0" name=""/>
        <dsp:cNvSpPr/>
      </dsp:nvSpPr>
      <dsp:spPr>
        <a:xfrm rot="10800000">
          <a:off x="3049257" y="2612735"/>
          <a:ext cx="43935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39354" y="1555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57951" y="2617308"/>
        <a:ext cx="21967" cy="21967"/>
      </dsp:txXfrm>
    </dsp:sp>
    <dsp:sp modelId="{2436244B-3A36-4692-A02C-254130A7702D}">
      <dsp:nvSpPr>
        <dsp:cNvPr id="0" name=""/>
        <dsp:cNvSpPr/>
      </dsp:nvSpPr>
      <dsp:spPr>
        <a:xfrm>
          <a:off x="1591207" y="1899266"/>
          <a:ext cx="1458050" cy="14580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Diminished: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-On action</a:t>
          </a:r>
        </a:p>
      </dsp:txBody>
      <dsp:txXfrm>
        <a:off x="1804733" y="2112792"/>
        <a:ext cx="1030998" cy="1030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10012-7B05-4B42-887B-D580852BD6F8}">
      <dsp:nvSpPr>
        <dsp:cNvPr id="0" name=""/>
        <dsp:cNvSpPr/>
      </dsp:nvSpPr>
      <dsp:spPr>
        <a:xfrm>
          <a:off x="3473874" y="1956537"/>
          <a:ext cx="1487525" cy="1487525"/>
        </a:xfrm>
        <a:prstGeom prst="ellipse">
          <a:avLst/>
        </a:prstGeom>
        <a:gradFill rotWithShape="0">
          <a:gsLst>
            <a:gs pos="0">
              <a:schemeClr val="accent4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GB" sz="21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Rigidity</a:t>
          </a:r>
        </a:p>
      </dsp:txBody>
      <dsp:txXfrm>
        <a:off x="3691717" y="2174380"/>
        <a:ext cx="1051839" cy="1051839"/>
      </dsp:txXfrm>
    </dsp:sp>
    <dsp:sp modelId="{B314D1A6-9189-433B-B4F8-3E848EA496F5}">
      <dsp:nvSpPr>
        <dsp:cNvPr id="0" name=""/>
        <dsp:cNvSpPr/>
      </dsp:nvSpPr>
      <dsp:spPr>
        <a:xfrm rot="16200000">
          <a:off x="3992832" y="1715860"/>
          <a:ext cx="44961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49610" y="1587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06397" y="1720491"/>
        <a:ext cx="22480" cy="22480"/>
      </dsp:txXfrm>
    </dsp:sp>
    <dsp:sp modelId="{68BA31AF-DA53-4957-875E-5069ED23BF31}">
      <dsp:nvSpPr>
        <dsp:cNvPr id="0" name=""/>
        <dsp:cNvSpPr/>
      </dsp:nvSpPr>
      <dsp:spPr>
        <a:xfrm>
          <a:off x="3473874" y="19401"/>
          <a:ext cx="1487525" cy="1487525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Cogwheel</a:t>
          </a:r>
          <a:endParaRPr kumimoji="0" lang="en-GB" sz="1400" b="1" i="0" u="none" strike="noStrike" kern="1200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rigidity</a:t>
          </a:r>
          <a:endParaRPr kumimoji="0" lang="en-GB" sz="1400" b="1" i="0" u="none" strike="noStrike" kern="1200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1"/>
            </a:rPr>
            <a:t>(upper limbs)</a:t>
          </a:r>
        </a:p>
      </dsp:txBody>
      <dsp:txXfrm>
        <a:off x="3691717" y="237244"/>
        <a:ext cx="1051839" cy="1051839"/>
      </dsp:txXfrm>
    </dsp:sp>
    <dsp:sp modelId="{EE86D16D-4D60-4C0A-96B0-712BE384E60A}">
      <dsp:nvSpPr>
        <dsp:cNvPr id="0" name=""/>
        <dsp:cNvSpPr/>
      </dsp:nvSpPr>
      <dsp:spPr>
        <a:xfrm>
          <a:off x="4961400" y="2684428"/>
          <a:ext cx="44961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49610" y="1587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74965" y="2689059"/>
        <a:ext cx="22480" cy="22480"/>
      </dsp:txXfrm>
    </dsp:sp>
    <dsp:sp modelId="{0AA12F88-51DD-4EDD-985C-807AE757FB68}">
      <dsp:nvSpPr>
        <dsp:cNvPr id="0" name=""/>
        <dsp:cNvSpPr/>
      </dsp:nvSpPr>
      <dsp:spPr>
        <a:xfrm>
          <a:off x="5411010" y="1956537"/>
          <a:ext cx="1487525" cy="1487525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297102"/>
                <a:satOff val="0"/>
                <a:lumOff val="241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-297102"/>
                <a:satOff val="0"/>
                <a:lumOff val="241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-297102"/>
                <a:satOff val="0"/>
                <a:lumOff val="241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Increased tone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when opposite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arm moves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actively</a:t>
          </a:r>
        </a:p>
      </dsp:txBody>
      <dsp:txXfrm>
        <a:off x="5628853" y="2174380"/>
        <a:ext cx="1051839" cy="1051839"/>
      </dsp:txXfrm>
    </dsp:sp>
    <dsp:sp modelId="{0D6470E0-9A9C-4BC8-94BC-A503D8C5572B}">
      <dsp:nvSpPr>
        <dsp:cNvPr id="0" name=""/>
        <dsp:cNvSpPr/>
      </dsp:nvSpPr>
      <dsp:spPr>
        <a:xfrm rot="5400000">
          <a:off x="3992832" y="3652996"/>
          <a:ext cx="44961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49610" y="1587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06397" y="3657627"/>
        <a:ext cx="22480" cy="22480"/>
      </dsp:txXfrm>
    </dsp:sp>
    <dsp:sp modelId="{F5E9924D-20C1-4260-9511-ED683B4EB090}">
      <dsp:nvSpPr>
        <dsp:cNvPr id="0" name=""/>
        <dsp:cNvSpPr/>
      </dsp:nvSpPr>
      <dsp:spPr>
        <a:xfrm>
          <a:off x="3473874" y="3893673"/>
          <a:ext cx="1487525" cy="1487525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594204"/>
                <a:satOff val="0"/>
                <a:lumOff val="483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-594204"/>
                <a:satOff val="0"/>
                <a:lumOff val="483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-594204"/>
                <a:satOff val="0"/>
                <a:lumOff val="483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2"/>
            </a:rPr>
            <a:t>Lead pipe</a:t>
          </a:r>
          <a:endParaRPr kumimoji="0" lang="en-GB" sz="1400" b="1" i="0" u="none" strike="noStrike" kern="1200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2"/>
            </a:rPr>
            <a:t>rigidity</a:t>
          </a:r>
          <a:endParaRPr kumimoji="0" lang="en-GB" sz="1400" b="1" i="0" u="none" strike="noStrike" kern="1200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2"/>
            </a:rPr>
            <a:t>(legs</a:t>
          </a:r>
          <a:r>
            <a:rPr kumimoji="0" lang="en-GB" sz="10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hlinkClick xmlns:r="http://schemas.openxmlformats.org/officeDocument/2006/relationships" r:id="rId2"/>
            </a:rPr>
            <a:t>)</a:t>
          </a:r>
        </a:p>
      </dsp:txBody>
      <dsp:txXfrm>
        <a:off x="3691717" y="4111516"/>
        <a:ext cx="1051839" cy="1051839"/>
      </dsp:txXfrm>
    </dsp:sp>
    <dsp:sp modelId="{2D33CB23-EC02-462A-96C8-C0A37DFDD6CC}">
      <dsp:nvSpPr>
        <dsp:cNvPr id="0" name=""/>
        <dsp:cNvSpPr/>
      </dsp:nvSpPr>
      <dsp:spPr>
        <a:xfrm rot="10800000">
          <a:off x="3024264" y="2684428"/>
          <a:ext cx="44961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49610" y="1587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37829" y="2689059"/>
        <a:ext cx="22480" cy="22480"/>
      </dsp:txXfrm>
    </dsp:sp>
    <dsp:sp modelId="{DCD8EE04-CC21-4555-8C8C-F85FE8C6940F}">
      <dsp:nvSpPr>
        <dsp:cNvPr id="0" name=""/>
        <dsp:cNvSpPr/>
      </dsp:nvSpPr>
      <dsp:spPr>
        <a:xfrm>
          <a:off x="1536738" y="1956537"/>
          <a:ext cx="1487525" cy="1487525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297102"/>
                <a:satOff val="0"/>
                <a:lumOff val="241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-297102"/>
                <a:satOff val="0"/>
                <a:lumOff val="241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-297102"/>
                <a:satOff val="0"/>
                <a:lumOff val="241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4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Flexed posture</a:t>
          </a:r>
        </a:p>
      </dsp:txBody>
      <dsp:txXfrm>
        <a:off x="1754581" y="2174380"/>
        <a:ext cx="1051839" cy="1051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AF66B-446F-4E85-9EF0-09A13AE3A4B7}">
      <dsp:nvSpPr>
        <dsp:cNvPr id="0" name=""/>
        <dsp:cNvSpPr/>
      </dsp:nvSpPr>
      <dsp:spPr>
        <a:xfrm>
          <a:off x="3380253" y="1766738"/>
          <a:ext cx="1661533" cy="1570774"/>
        </a:xfrm>
        <a:prstGeom prst="ellipse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Bradykinesia</a:t>
          </a:r>
        </a:p>
      </dsp:txBody>
      <dsp:txXfrm>
        <a:off x="3623579" y="1996773"/>
        <a:ext cx="1174881" cy="1110704"/>
      </dsp:txXfrm>
    </dsp:sp>
    <dsp:sp modelId="{1777780E-7F2D-45D8-82AD-226FFE706AAB}">
      <dsp:nvSpPr>
        <dsp:cNvPr id="0" name=""/>
        <dsp:cNvSpPr/>
      </dsp:nvSpPr>
      <dsp:spPr>
        <a:xfrm rot="16200000">
          <a:off x="4022749" y="1562998"/>
          <a:ext cx="376543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376543" y="1546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01607" y="1569053"/>
        <a:ext cx="18827" cy="18827"/>
      </dsp:txXfrm>
    </dsp:sp>
    <dsp:sp modelId="{1090FE6A-856F-48FA-B460-C95FE35F57CA}">
      <dsp:nvSpPr>
        <dsp:cNvPr id="0" name=""/>
        <dsp:cNvSpPr/>
      </dsp:nvSpPr>
      <dsp:spPr>
        <a:xfrm>
          <a:off x="3414738" y="-23954"/>
          <a:ext cx="1592565" cy="1414150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Difficulty </a:t>
          </a:r>
          <a:r>
            <a:rPr kumimoji="0" lang="en-US" alt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in</a:t>
          </a:r>
          <a:endParaRPr kumimoji="0" lang="en-GB" sz="1300" b="1" i="0" u="none" strike="noStrike" kern="1200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initiating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movement</a:t>
          </a:r>
          <a:endParaRPr sz="6500" b="1" kern="1200"/>
        </a:p>
      </dsp:txBody>
      <dsp:txXfrm>
        <a:off x="3647964" y="183143"/>
        <a:ext cx="1126113" cy="999956"/>
      </dsp:txXfrm>
    </dsp:sp>
    <dsp:sp modelId="{751D4A8B-AE41-428C-AFF6-E6ED6C3C6F9D}">
      <dsp:nvSpPr>
        <dsp:cNvPr id="0" name=""/>
        <dsp:cNvSpPr/>
      </dsp:nvSpPr>
      <dsp:spPr>
        <a:xfrm>
          <a:off x="5041787" y="2536657"/>
          <a:ext cx="309321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309321" y="1546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88715" y="2544392"/>
        <a:ext cx="15466" cy="15466"/>
      </dsp:txXfrm>
    </dsp:sp>
    <dsp:sp modelId="{CD4EA34D-5A4B-4BF7-B98B-142EC2763BC7}">
      <dsp:nvSpPr>
        <dsp:cNvPr id="0" name=""/>
        <dsp:cNvSpPr/>
      </dsp:nvSpPr>
      <dsp:spPr>
        <a:xfrm>
          <a:off x="5351109" y="1759063"/>
          <a:ext cx="1457834" cy="1586125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Poor rapid fine 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movements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(fingers)</a:t>
          </a:r>
          <a:endParaRPr sz="6500" b="1" kern="1200"/>
        </a:p>
      </dsp:txBody>
      <dsp:txXfrm>
        <a:off x="5564604" y="1991346"/>
        <a:ext cx="1030844" cy="1121559"/>
      </dsp:txXfrm>
    </dsp:sp>
    <dsp:sp modelId="{285D6681-A374-432B-9C1C-B17D8C594EFD}">
      <dsp:nvSpPr>
        <dsp:cNvPr id="0" name=""/>
        <dsp:cNvSpPr/>
      </dsp:nvSpPr>
      <dsp:spPr>
        <a:xfrm rot="5400000">
          <a:off x="4062911" y="3470153"/>
          <a:ext cx="296219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296219" y="1546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03615" y="3478217"/>
        <a:ext cx="14810" cy="14810"/>
      </dsp:txXfrm>
    </dsp:sp>
    <dsp:sp modelId="{1B4E0F62-3CA4-4097-B9B4-C90AFF28A10F}">
      <dsp:nvSpPr>
        <dsp:cNvPr id="0" name=""/>
        <dsp:cNvSpPr/>
      </dsp:nvSpPr>
      <dsp:spPr>
        <a:xfrm>
          <a:off x="3355954" y="3633732"/>
          <a:ext cx="1710133" cy="1574798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endParaRPr kumimoji="0" lang="en-GB" sz="1300" b="1" i="0" u="none" strike="noStrike" kern="1200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endParaRPr kumimoji="0" lang="en-GB" sz="1300" b="1" i="0" u="none" strike="noStrike" kern="1200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endParaRPr kumimoji="0" lang="en-GB" sz="1300" b="1" i="0" u="none" strike="noStrike" kern="1200" cap="none" normalizeH="0" baseline="0" dirty="0" smtClean="0">
            <a:ln>
              <a:noFill/>
            </a:ln>
            <a:effectLst/>
            <a:latin typeface="Arial" panose="020B0604020202020204" pitchFamily="34" charset="0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Facial 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3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immobility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endParaRPr sz="6500" b="1" kern="1200"/>
        </a:p>
      </dsp:txBody>
      <dsp:txXfrm>
        <a:off x="3606397" y="3864356"/>
        <a:ext cx="1209247" cy="1113550"/>
      </dsp:txXfrm>
    </dsp:sp>
    <dsp:sp modelId="{5F1BCE11-96C4-4A89-B5EE-B81C32070403}">
      <dsp:nvSpPr>
        <dsp:cNvPr id="0" name=""/>
        <dsp:cNvSpPr/>
      </dsp:nvSpPr>
      <dsp:spPr>
        <a:xfrm rot="10800000">
          <a:off x="3129702" y="2536657"/>
          <a:ext cx="250551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250551" y="1546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48714" y="2545862"/>
        <a:ext cx="12527" cy="12527"/>
      </dsp:txXfrm>
    </dsp:sp>
    <dsp:sp modelId="{68DC81E0-9708-431B-AFC4-2A43AFF1DA38}">
      <dsp:nvSpPr>
        <dsp:cNvPr id="0" name=""/>
        <dsp:cNvSpPr/>
      </dsp:nvSpPr>
      <dsp:spPr>
        <a:xfrm>
          <a:off x="1554328" y="1718901"/>
          <a:ext cx="1575373" cy="166644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Reduced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spontaneous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GB" sz="1200" b="1" i="0" u="none" strike="noStrike" kern="1200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rPr>
            <a:t>blinking</a:t>
          </a:r>
          <a:endParaRPr sz="6500" b="1" kern="1200"/>
        </a:p>
      </dsp:txBody>
      <dsp:txXfrm>
        <a:off x="1785036" y="1962947"/>
        <a:ext cx="1113957" cy="1178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DAB66-497F-439E-A3DD-FE2CF6D7FE9E}">
      <dsp:nvSpPr>
        <dsp:cNvPr id="0" name=""/>
        <dsp:cNvSpPr/>
      </dsp:nvSpPr>
      <dsp:spPr>
        <a:xfrm>
          <a:off x="3310515" y="2288452"/>
          <a:ext cx="1742241" cy="1742241"/>
        </a:xfrm>
        <a:prstGeom prst="ellipse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Postural instability</a:t>
          </a:r>
          <a:endParaRPr lang="en-GB" sz="2400" kern="1200" dirty="0"/>
        </a:p>
      </dsp:txBody>
      <dsp:txXfrm>
        <a:off x="3565660" y="2543597"/>
        <a:ext cx="1231951" cy="1231951"/>
      </dsp:txXfrm>
    </dsp:sp>
    <dsp:sp modelId="{48310F78-3DE3-4F60-8A55-4C8E55E8D3A5}">
      <dsp:nvSpPr>
        <dsp:cNvPr id="0" name=""/>
        <dsp:cNvSpPr/>
      </dsp:nvSpPr>
      <dsp:spPr>
        <a:xfrm rot="16200000">
          <a:off x="3918185" y="2006253"/>
          <a:ext cx="526901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526901" y="1874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68463" y="2011829"/>
        <a:ext cx="26345" cy="26345"/>
      </dsp:txXfrm>
    </dsp:sp>
    <dsp:sp modelId="{0AD2CF5F-82B3-45D3-B138-4A2479B775B9}">
      <dsp:nvSpPr>
        <dsp:cNvPr id="0" name=""/>
        <dsp:cNvSpPr/>
      </dsp:nvSpPr>
      <dsp:spPr>
        <a:xfrm>
          <a:off x="3310515" y="19309"/>
          <a:ext cx="1742241" cy="1742241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Loss of postural reflexes</a:t>
          </a:r>
          <a:endParaRPr lang="en-GB" sz="2000" kern="1200" dirty="0"/>
        </a:p>
      </dsp:txBody>
      <dsp:txXfrm>
        <a:off x="3565660" y="274454"/>
        <a:ext cx="1231951" cy="1231951"/>
      </dsp:txXfrm>
    </dsp:sp>
    <dsp:sp modelId="{25F26ECF-A83E-48F5-906F-6210EE7C6AD6}">
      <dsp:nvSpPr>
        <dsp:cNvPr id="0" name=""/>
        <dsp:cNvSpPr/>
      </dsp:nvSpPr>
      <dsp:spPr>
        <a:xfrm rot="1800000">
          <a:off x="4900753" y="3708110"/>
          <a:ext cx="526901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526901" y="1874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51031" y="3713687"/>
        <a:ext cx="26345" cy="26345"/>
      </dsp:txXfrm>
    </dsp:sp>
    <dsp:sp modelId="{289AE718-967E-4013-8084-418F1FFFB3AC}">
      <dsp:nvSpPr>
        <dsp:cNvPr id="0" name=""/>
        <dsp:cNvSpPr/>
      </dsp:nvSpPr>
      <dsp:spPr>
        <a:xfrm>
          <a:off x="5275650" y="3423024"/>
          <a:ext cx="1742241" cy="1742241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Retropulsion</a:t>
          </a:r>
          <a:endParaRPr lang="en-GB" sz="1800" kern="1200" dirty="0"/>
        </a:p>
      </dsp:txBody>
      <dsp:txXfrm>
        <a:off x="5530795" y="3678169"/>
        <a:ext cx="1231951" cy="1231951"/>
      </dsp:txXfrm>
    </dsp:sp>
    <dsp:sp modelId="{8F27DE03-4E9D-4DA9-B84A-046E635054EB}">
      <dsp:nvSpPr>
        <dsp:cNvPr id="0" name=""/>
        <dsp:cNvSpPr/>
      </dsp:nvSpPr>
      <dsp:spPr>
        <a:xfrm rot="9000000">
          <a:off x="2935617" y="3708110"/>
          <a:ext cx="526901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526901" y="1874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85895" y="3713687"/>
        <a:ext cx="26345" cy="26345"/>
      </dsp:txXfrm>
    </dsp:sp>
    <dsp:sp modelId="{60F15F66-559E-4301-83BA-F104976D7BF8}">
      <dsp:nvSpPr>
        <dsp:cNvPr id="0" name=""/>
        <dsp:cNvSpPr/>
      </dsp:nvSpPr>
      <dsp:spPr>
        <a:xfrm>
          <a:off x="1345379" y="3423024"/>
          <a:ext cx="1742241" cy="1742241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Difficulty making turns</a:t>
          </a:r>
          <a:endParaRPr lang="en-GB" sz="2000" kern="1200" dirty="0"/>
        </a:p>
      </dsp:txBody>
      <dsp:txXfrm>
        <a:off x="1600524" y="3678169"/>
        <a:ext cx="1231951" cy="123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#2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#3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#4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#5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#6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#4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#5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9130-8F17-4DA0-BE74-BEDB4A1D2AA4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9BD81-8F08-45B3-9CDD-87AE200A6A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71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DFC05C-AEE5-4F7C-9185-35B37DCFD7D2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01214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1FC5C-11F4-4C65-87D6-DA1B03A7A0AA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7216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4AAC04-7C84-4FC1-82E3-F7F957959AF9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29498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8EDEC7-3FB6-4071-8420-BC2C4468F5E2}" type="slidenum">
              <a:rPr lang="en-GB" altLang="en-US"/>
              <a:pPr eaLnBrk="1" hangingPunct="1"/>
              <a:t>20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60309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C3C813-2F09-4481-80CB-B92608460CE9}" type="slidenum">
              <a:rPr lang="en-GB" altLang="en-US"/>
              <a:pPr eaLnBrk="1" hangingPunct="1"/>
              <a:t>21</a:t>
            </a:fld>
            <a:endParaRPr lang="en-GB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58072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EA9A20-EA58-4653-98DB-464EE771B508}" type="slidenum">
              <a:rPr lang="en-GB" altLang="en-US"/>
              <a:pPr eaLnBrk="1" hangingPunct="1"/>
              <a:t>30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35640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C6C5C7-C3CB-4CBE-8FCE-55DD6B81822C}" type="slidenum">
              <a:rPr lang="en-GB" altLang="en-US"/>
              <a:pPr eaLnBrk="1" hangingPunct="1"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12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42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37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540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6FC1C-869F-4636-94A4-A755C5CB2684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1820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63DD587-7F69-4E86-BB53-7ED59970A3DB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2066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77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36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01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79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379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15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58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087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3A5C-E6CB-4135-B7C4-7E4D5A4A681E}" type="datetimeFigureOut">
              <a:rPr lang="en-IN" smtClean="0"/>
              <a:t>24-11-2020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3432-C413-42E7-BB0D-B153D879F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2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vision.in/a-ray-of-hope-in-ayurveda-for-parkinsonis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defRPr/>
            </a:pPr>
            <a:r>
              <a:rPr lang="en-US" altLang="zh-CN" noProof="1"/>
              <a:t> </a:t>
            </a:r>
            <a:r>
              <a:rPr lang="en-US" altLang="zh-CN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Parkinson’s disease</a:t>
            </a:r>
            <a:r>
              <a:rPr lang="en-US" altLang="zh-CN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/>
            </a:r>
            <a:br>
              <a:rPr lang="en-US" altLang="zh-CN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</a:br>
            <a:endParaRPr lang="en-US" altLang="zh-CN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600450"/>
            <a:ext cx="6400800" cy="2038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GB" smtClean="0">
                <a:solidFill>
                  <a:srgbClr val="FF0000"/>
                </a:solidFill>
              </a:rPr>
              <a:t>Dr Reshmy K.R</a:t>
            </a:r>
          </a:p>
          <a:p>
            <a:pPr>
              <a:defRPr/>
            </a:pPr>
            <a:r>
              <a:rPr lang="en-US" altLang="en-GB" smtClean="0">
                <a:solidFill>
                  <a:srgbClr val="FF0000"/>
                </a:solidFill>
              </a:rPr>
              <a:t>Professor</a:t>
            </a:r>
          </a:p>
          <a:p>
            <a:pPr>
              <a:defRPr/>
            </a:pPr>
            <a:r>
              <a:rPr lang="en-US" altLang="en-GB" smtClean="0">
                <a:solidFill>
                  <a:srgbClr val="FF0000"/>
                </a:solidFill>
              </a:rPr>
              <a:t>Dept. of Physiology</a:t>
            </a:r>
          </a:p>
          <a:p>
            <a:pPr>
              <a:defRPr/>
            </a:pPr>
            <a:r>
              <a:rPr lang="en-US" altLang="en-GB" smtClean="0">
                <a:solidFill>
                  <a:srgbClr val="FF0000"/>
                </a:solidFill>
              </a:rPr>
              <a:t>SKHMC</a:t>
            </a:r>
          </a:p>
        </p:txBody>
      </p:sp>
    </p:spTree>
    <p:extLst>
      <p:ext uri="{BB962C8B-B14F-4D97-AF65-F5344CB8AC3E}">
        <p14:creationId xmlns:p14="http://schemas.microsoft.com/office/powerpoint/2010/main" val="236996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4352925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Pathology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57351" y="1292226"/>
            <a:ext cx="4519613" cy="6169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nuclei in the brain situated at the base of the forebrain (striatum, globus pallidus, substantia nigra subthalamic nucleus).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voluntary motor control,  eye movements, cognitive and emotional functions.</a:t>
            </a:r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58333" r="1331"/>
          <a:stretch>
            <a:fillRect/>
          </a:stretch>
        </p:blipFill>
        <p:spPr>
          <a:xfrm>
            <a:off x="6581775" y="363539"/>
            <a:ext cx="4033838" cy="3121025"/>
          </a:xfrm>
        </p:spPr>
      </p:pic>
      <p:pic>
        <p:nvPicPr>
          <p:cNvPr id="13317" name="Picture 4101" descr="_x0010_basalganglia.jpg                                               000841FF_x0007_Maryann                        B9A2C92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789363"/>
            <a:ext cx="38719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0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229600" cy="871538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Pathology</a:t>
            </a:r>
          </a:p>
        </p:txBody>
      </p:sp>
      <p:grpSp>
        <p:nvGrpSpPr>
          <p:cNvPr id="14339" name="Group 17"/>
          <p:cNvGrpSpPr>
            <a:grpSpLocks/>
          </p:cNvGrpSpPr>
          <p:nvPr/>
        </p:nvGrpSpPr>
        <p:grpSpPr bwMode="auto">
          <a:xfrm>
            <a:off x="2063751" y="981075"/>
            <a:ext cx="7777163" cy="5602288"/>
            <a:chOff x="249" y="119"/>
            <a:chExt cx="4899" cy="3350"/>
          </a:xfrm>
        </p:grpSpPr>
        <p:sp>
          <p:nvSpPr>
            <p:cNvPr id="20483" name="Text Box 18"/>
            <p:cNvSpPr txBox="1"/>
            <p:nvPr/>
          </p:nvSpPr>
          <p:spPr>
            <a:xfrm>
              <a:off x="295" y="890"/>
              <a:ext cx="1588" cy="38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b="1" noProof="1">
                  <a:cs typeface="Calibri" panose="020F0502020204030204" pitchFamily="34" charset="0"/>
                </a:rPr>
                <a:t>Reduced dopaminergic output from SN</a:t>
              </a:r>
            </a:p>
          </p:txBody>
        </p:sp>
        <p:sp>
          <p:nvSpPr>
            <p:cNvPr id="20484" name="Text Box 19"/>
            <p:cNvSpPr txBox="1"/>
            <p:nvPr/>
          </p:nvSpPr>
          <p:spPr>
            <a:xfrm>
              <a:off x="2200" y="890"/>
              <a:ext cx="1633" cy="5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b="1" noProof="1">
                  <a:cs typeface="Calibri" panose="020F0502020204030204" pitchFamily="34" charset="0"/>
                </a:rPr>
                <a:t>Inclusion bodies (Lewy bodies) develop in nigral cells</a:t>
              </a:r>
            </a:p>
          </p:txBody>
        </p:sp>
        <p:sp>
          <p:nvSpPr>
            <p:cNvPr id="20485" name="Text Box 20"/>
            <p:cNvSpPr txBox="1"/>
            <p:nvPr/>
          </p:nvSpPr>
          <p:spPr>
            <a:xfrm>
              <a:off x="4014" y="890"/>
              <a:ext cx="1134" cy="5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b="1" noProof="1">
                  <a:cs typeface="Calibri" panose="020F0502020204030204" pitchFamily="34" charset="0"/>
                </a:rPr>
                <a:t>Degeneration in other basal ganglia nuclei</a:t>
              </a:r>
            </a:p>
          </p:txBody>
        </p:sp>
        <p:sp>
          <p:nvSpPr>
            <p:cNvPr id="20488" name="Rectangle 23"/>
            <p:cNvSpPr/>
            <p:nvPr/>
          </p:nvSpPr>
          <p:spPr>
            <a:xfrm>
              <a:off x="1069" y="2432"/>
              <a:ext cx="3793" cy="38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b="1" noProof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cs typeface="Calibri" panose="020F0502020204030204" pitchFamily="34" charset="0"/>
                  <a:sym typeface="Wingdings" panose="05000000000000000000" pitchFamily="2" charset="2"/>
                </a:rPr>
                <a:t>Neurons in subthalamic nucleus become more active than usual in inhibiting activation of the cortex</a:t>
              </a:r>
            </a:p>
          </p:txBody>
        </p:sp>
        <p:sp>
          <p:nvSpPr>
            <p:cNvPr id="20489" name="Rectangle 24"/>
            <p:cNvSpPr/>
            <p:nvPr/>
          </p:nvSpPr>
          <p:spPr>
            <a:xfrm>
              <a:off x="2201" y="3249"/>
              <a:ext cx="1510" cy="2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b="1" noProof="1">
                  <a:latin typeface="Arial" panose="020B0604020202020204" pitchFamily="34" charset="0"/>
                  <a:sym typeface="Wingdings" panose="05000000000000000000" pitchFamily="2" charset="2"/>
                </a:rPr>
                <a:t>        Bradykinesia</a:t>
              </a:r>
            </a:p>
          </p:txBody>
        </p:sp>
        <p:sp>
          <p:nvSpPr>
            <p:cNvPr id="20491" name="Text Box 26"/>
            <p:cNvSpPr txBox="1"/>
            <p:nvPr/>
          </p:nvSpPr>
          <p:spPr>
            <a:xfrm>
              <a:off x="249" y="119"/>
              <a:ext cx="4299" cy="2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b="1" noProof="1">
                  <a:latin typeface="Arial" panose="020B0604020202020204" pitchFamily="34" charset="0"/>
                </a:rPr>
                <a:t>Depletion of pigmented dopaminergic neurons in SN</a:t>
              </a:r>
            </a:p>
          </p:txBody>
        </p:sp>
      </p:grpSp>
      <p:sp>
        <p:nvSpPr>
          <p:cNvPr id="2" name="Down Arrow 1"/>
          <p:cNvSpPr/>
          <p:nvPr/>
        </p:nvSpPr>
        <p:spPr>
          <a:xfrm>
            <a:off x="3716338" y="1341438"/>
            <a:ext cx="76200" cy="792162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4" name="Down Arrow 3"/>
          <p:cNvSpPr/>
          <p:nvPr/>
        </p:nvSpPr>
        <p:spPr>
          <a:xfrm>
            <a:off x="6524625" y="3213101"/>
            <a:ext cx="76200" cy="136842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5" name="Down Arrow 4"/>
          <p:cNvSpPr/>
          <p:nvPr/>
        </p:nvSpPr>
        <p:spPr>
          <a:xfrm>
            <a:off x="8901113" y="3213101"/>
            <a:ext cx="74612" cy="136842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6" name="Down Arrow 5"/>
          <p:cNvSpPr/>
          <p:nvPr/>
        </p:nvSpPr>
        <p:spPr>
          <a:xfrm>
            <a:off x="4079876" y="2924176"/>
            <a:ext cx="144463" cy="180022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7" name="Down Arrow 6"/>
          <p:cNvSpPr/>
          <p:nvPr/>
        </p:nvSpPr>
        <p:spPr>
          <a:xfrm>
            <a:off x="6456363" y="5518150"/>
            <a:ext cx="144462" cy="71913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85224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Pathology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628776"/>
            <a:ext cx="475297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6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Signs &amp; Symptoms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833564" y="1600201"/>
            <a:ext cx="8586787" cy="4525963"/>
          </a:xfrm>
        </p:spPr>
        <p:txBody>
          <a:bodyPr/>
          <a:lstStyle/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r>
              <a:rPr lang="en-US" altLang="zh-CN" noProof="1"/>
              <a:t> </a:t>
            </a: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Symptoms develop very slowly, unnoticed for months or years</a:t>
            </a:r>
          </a:p>
          <a:p>
            <a:pPr marL="0" indent="0">
              <a:buNone/>
              <a:defRPr/>
            </a:pP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altLang="zh-CN" b="1" noProof="1">
                <a:latin typeface="Times New Roman" panose="02020603050405020304" charset="0"/>
                <a:cs typeface="Times New Roman" panose="02020603050405020304" charset="0"/>
              </a:rPr>
              <a:t>Tremor</a:t>
            </a: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zh-CN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Resting tremor,</a:t>
            </a: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 disappears while doing any work</a:t>
            </a:r>
          </a:p>
          <a:p>
            <a:pPr eaLnBrk="1" fontAlgn="auto" hangingPunct="1">
              <a:defRPr/>
            </a:pPr>
            <a:r>
              <a:rPr lang="en-US" altLang="zh-CN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Drum beating tremor</a:t>
            </a:r>
          </a:p>
          <a:p>
            <a:pPr eaLnBrk="1" fontAlgn="auto" hangingPunct="1">
              <a:defRPr/>
            </a:pPr>
            <a:r>
              <a:rPr lang="en-US" altLang="zh-CN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Pill rolling movement-</a:t>
            </a: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 thumb moves rhythmically over the index and middle fingers</a:t>
            </a:r>
          </a:p>
        </p:txBody>
      </p:sp>
    </p:spTree>
    <p:extLst>
      <p:ext uri="{BB962C8B-B14F-4D97-AF65-F5344CB8AC3E}">
        <p14:creationId xmlns:p14="http://schemas.microsoft.com/office/powerpoint/2010/main" val="363941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zh-CN" b="1" noProof="1">
                <a:latin typeface="Times New Roman" panose="02020603050405020304" charset="0"/>
                <a:cs typeface="Times New Roman" panose="02020603050405020304" charset="0"/>
              </a:rPr>
              <a:t>Slowness of movements</a:t>
            </a:r>
          </a:p>
          <a:p>
            <a:pPr eaLnBrk="1" fontAlgn="auto" hangingPunct="1">
              <a:defRPr/>
            </a:pP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Bradykinesia</a:t>
            </a: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- takes long time even for simple task</a:t>
            </a:r>
          </a:p>
          <a:p>
            <a:pPr eaLnBrk="1" fontAlgn="auto" hangingPunct="1">
              <a:defRPr/>
            </a:pP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 Unable to initiate voluntary activity- Akinesia</a:t>
            </a:r>
          </a:p>
          <a:p>
            <a:pPr eaLnBrk="1" fontAlgn="auto" hangingPunct="1">
              <a:defRPr/>
            </a:pP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Hypertonicity of the muscles</a:t>
            </a:r>
          </a:p>
        </p:txBody>
      </p:sp>
    </p:spTree>
    <p:extLst>
      <p:ext uri="{BB962C8B-B14F-4D97-AF65-F5344CB8AC3E}">
        <p14:creationId xmlns:p14="http://schemas.microsoft.com/office/powerpoint/2010/main" val="288091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zh-CN" noProof="1"/>
              <a:t>3. </a:t>
            </a:r>
            <a:r>
              <a:rPr lang="en-US" altLang="zh-CN" b="1" noProof="1">
                <a:latin typeface="Times New Roman" panose="02020603050405020304" charset="0"/>
                <a:cs typeface="Times New Roman" panose="02020603050405020304" charset="0"/>
              </a:rPr>
              <a:t>Poverty of movements</a:t>
            </a:r>
          </a:p>
          <a:p>
            <a:pPr eaLnBrk="1" fontAlgn="auto" hangingPunct="1">
              <a:defRPr/>
            </a:pP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Absence of associated movements- </a:t>
            </a:r>
            <a:r>
              <a:rPr lang="en-US" altLang="zh-CN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Statue like body </a:t>
            </a:r>
          </a:p>
          <a:p>
            <a:pPr eaLnBrk="1" fontAlgn="auto" hangingPunct="1">
              <a:defRPr/>
            </a:pPr>
            <a:r>
              <a:rPr lang="en-US" altLang="zh-CN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Face mask like-</a:t>
            </a: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 absence of expressions like blinking, smiling </a:t>
            </a:r>
          </a:p>
        </p:txBody>
      </p:sp>
    </p:spTree>
    <p:extLst>
      <p:ext uri="{BB962C8B-B14F-4D97-AF65-F5344CB8AC3E}">
        <p14:creationId xmlns:p14="http://schemas.microsoft.com/office/powerpoint/2010/main" val="196707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zh-CN" noProof="1"/>
              <a:t>4. </a:t>
            </a:r>
            <a:r>
              <a:rPr lang="en-US" altLang="zh-CN" b="1" noProof="1">
                <a:latin typeface="Times New Roman" panose="02020603050405020304" charset="0"/>
                <a:cs typeface="Times New Roman" panose="02020603050405020304" charset="0"/>
              </a:rPr>
              <a:t>Rigidity</a:t>
            </a:r>
          </a:p>
          <a:p>
            <a:pPr eaLnBrk="1" fontAlgn="auto" hangingPunct="1">
              <a:defRPr/>
            </a:pPr>
            <a:r>
              <a:rPr lang="en-US" altLang="zh-CN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Lead pipe rigidity</a:t>
            </a:r>
            <a:r>
              <a:rPr lang="en-US" altLang="zh-CN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 due to increased muscle tone due to the removal of inhibitory influence on gamma motor neurons</a:t>
            </a:r>
          </a:p>
          <a:p>
            <a:pPr eaLnBrk="1" fontAlgn="auto" hangingPunct="1">
              <a:defRPr/>
            </a:pP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Affects both flexors and extensors </a:t>
            </a:r>
          </a:p>
          <a:p>
            <a:pPr eaLnBrk="1" fontAlgn="auto" hangingPunct="1">
              <a:defRPr/>
            </a:pP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Limbs are rigid like pillars</a:t>
            </a:r>
          </a:p>
        </p:txBody>
      </p:sp>
    </p:spTree>
    <p:extLst>
      <p:ext uri="{BB962C8B-B14F-4D97-AF65-F5344CB8AC3E}">
        <p14:creationId xmlns:p14="http://schemas.microsoft.com/office/powerpoint/2010/main" val="416426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imes New Roman" panose="02020603050405020304" pitchFamily="18" charset="0"/>
              </a:rPr>
              <a:t>Gait </a:t>
            </a:r>
            <a:endParaRPr lang="en-US" altLang="zh-CN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</a:rPr>
              <a:t>Festinant gait</a:t>
            </a:r>
            <a:r>
              <a:rPr lang="en-US" altLang="zh-CN" smtClean="0">
                <a:latin typeface="Times New Roman" panose="02020603050405020304" pitchFamily="18" charset="0"/>
              </a:rPr>
              <a:t>- walks quickly in short steps by bending forward as if he is going to catch up the centre of gravity.</a:t>
            </a:r>
          </a:p>
        </p:txBody>
      </p:sp>
    </p:spTree>
    <p:extLst>
      <p:ext uri="{BB962C8B-B14F-4D97-AF65-F5344CB8AC3E}">
        <p14:creationId xmlns:p14="http://schemas.microsoft.com/office/powerpoint/2010/main" val="296080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Clinical features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991544" y="1556286"/>
          <a:ext cx="8229600" cy="492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63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Clinical features</a:t>
            </a:r>
          </a:p>
        </p:txBody>
      </p:sp>
      <p:sp>
        <p:nvSpPr>
          <p:cNvPr id="22531" name="Rectangle 18"/>
          <p:cNvSpPr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graphicFrame>
        <p:nvGraphicFramePr>
          <p:cNvPr id="7" name="Diagram 6"/>
          <p:cNvGraphicFramePr/>
          <p:nvPr/>
        </p:nvGraphicFramePr>
        <p:xfrm>
          <a:off x="1981201" y="1412522"/>
          <a:ext cx="843527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115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61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altLang="zh-CN" noProof="1">
                <a:latin typeface="Times New Roman" panose="02020603050405020304" charset="0"/>
                <a:cs typeface="Times New Roman" panose="02020603050405020304" charset="0"/>
              </a:rPr>
              <a:t>Named after James Parkinson who published 'An Essay on the Shaking Palsy' in 1817, which established Parkinson’s as a recognised medical condition.</a:t>
            </a:r>
          </a:p>
          <a:p>
            <a:pPr eaLnBrk="1" fontAlgn="auto" hangingPunct="1">
              <a:buFontTx/>
              <a:buNone/>
              <a:defRPr/>
            </a:pPr>
            <a:endParaRPr lang="en-US" altLang="zh-CN" noProof="1"/>
          </a:p>
          <a:p>
            <a:pPr marL="0" indent="0">
              <a:buNone/>
              <a:defRPr/>
            </a:pPr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284622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Clinical features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981201" y="1340510"/>
          <a:ext cx="843527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654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Clinical features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981200" y="1412776"/>
          <a:ext cx="8363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2746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martArt Placeholder 4"/>
          <p:cNvGraphicFramePr>
            <a:graphicFrameLocks noGrp="1"/>
          </p:cNvGraphicFramePr>
          <p:nvPr>
            <p:ph type="pic" idx="1"/>
          </p:nvPr>
        </p:nvGraphicFramePr>
        <p:xfrm>
          <a:off x="1981200" y="1340767"/>
          <a:ext cx="8363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28090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Clinical features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96976"/>
            <a:ext cx="8362950" cy="5256213"/>
          </a:xfrm>
        </p:spPr>
        <p:txBody>
          <a:bodyPr/>
          <a:lstStyle/>
          <a:p>
            <a:pPr marL="660400" indent="-660400">
              <a:lnSpc>
                <a:spcPct val="80000"/>
              </a:lnSpc>
              <a:buNone/>
            </a:pPr>
            <a:r>
              <a:rPr lang="en-US" altLang="zh-CN">
                <a:latin typeface="Times New Roman" panose="02020603050405020304" pitchFamily="18" charset="0"/>
              </a:rPr>
              <a:t>Gait:</a:t>
            </a:r>
          </a:p>
          <a:p>
            <a:pPr marL="660400" indent="-660400">
              <a:lnSpc>
                <a:spcPct val="80000"/>
              </a:lnSpc>
              <a:buNone/>
            </a:pPr>
            <a:endParaRPr lang="en-US" altLang="zh-CN">
              <a:latin typeface="Times New Roman" panose="02020603050405020304" pitchFamily="18" charset="0"/>
            </a:endParaRPr>
          </a:p>
          <a:p>
            <a:pPr marL="660400" indent="-660400">
              <a:lnSpc>
                <a:spcPct val="80000"/>
              </a:lnSpc>
              <a:buFontTx/>
              <a:buAutoNum type="romanLcParenR"/>
            </a:pPr>
            <a:r>
              <a:rPr lang="en-US" altLang="zh-CN">
                <a:latin typeface="Times New Roman" panose="02020603050405020304" pitchFamily="18" charset="0"/>
              </a:rPr>
              <a:t>Stooping</a:t>
            </a:r>
          </a:p>
          <a:p>
            <a:pPr marL="660400" indent="-660400">
              <a:lnSpc>
                <a:spcPct val="80000"/>
              </a:lnSpc>
              <a:buFontTx/>
              <a:buAutoNum type="romanLcParenR"/>
            </a:pPr>
            <a:r>
              <a:rPr lang="en-US" altLang="zh-CN">
                <a:latin typeface="Times New Roman" panose="02020603050405020304" pitchFamily="18" charset="0"/>
              </a:rPr>
              <a:t>Slow to initiate walking</a:t>
            </a:r>
          </a:p>
          <a:p>
            <a:pPr marL="660400" indent="-660400">
              <a:lnSpc>
                <a:spcPct val="80000"/>
              </a:lnSpc>
              <a:buFontTx/>
              <a:buAutoNum type="romanLcParenR"/>
            </a:pPr>
            <a:r>
              <a:rPr lang="en-US" altLang="zh-CN">
                <a:latin typeface="Times New Roman" panose="02020603050405020304" pitchFamily="18" charset="0"/>
              </a:rPr>
              <a:t>Rapid small steps </a:t>
            </a:r>
          </a:p>
          <a:p>
            <a:pPr marL="660400" indent="-660400">
              <a:lnSpc>
                <a:spcPct val="80000"/>
              </a:lnSpc>
              <a:buFontTx/>
              <a:buAutoNum type="romanLcParenR"/>
            </a:pPr>
            <a:r>
              <a:rPr lang="en-US" altLang="zh-CN">
                <a:latin typeface="Times New Roman" panose="02020603050405020304" pitchFamily="18" charset="0"/>
              </a:rPr>
              <a:t>Tendency to run (festinating)</a:t>
            </a:r>
          </a:p>
          <a:p>
            <a:pPr marL="660400" indent="-660400">
              <a:lnSpc>
                <a:spcPct val="80000"/>
              </a:lnSpc>
              <a:buFontTx/>
              <a:buAutoNum type="romanLcParenR"/>
            </a:pPr>
            <a:r>
              <a:rPr lang="en-US" altLang="zh-CN">
                <a:latin typeface="Times New Roman" panose="02020603050405020304" pitchFamily="18" charset="0"/>
              </a:rPr>
              <a:t>Reduced arm swing</a:t>
            </a:r>
          </a:p>
          <a:p>
            <a:pPr marL="660400" indent="-660400">
              <a:lnSpc>
                <a:spcPct val="80000"/>
              </a:lnSpc>
              <a:buFontTx/>
              <a:buAutoNum type="romanLcParenR"/>
            </a:pPr>
            <a:r>
              <a:rPr lang="en-US" altLang="zh-CN">
                <a:latin typeface="Times New Roman" panose="02020603050405020304" pitchFamily="18" charset="0"/>
              </a:rPr>
              <a:t>Impaired balance on turning</a:t>
            </a:r>
          </a:p>
          <a:p>
            <a:pPr marL="660400" indent="-660400">
              <a:lnSpc>
                <a:spcPct val="80000"/>
              </a:lnSpc>
              <a:buNone/>
            </a:pPr>
            <a:endParaRPr lang="en-US" altLang="zh-CN">
              <a:latin typeface="Times New Roman" panose="02020603050405020304" pitchFamily="18" charset="0"/>
            </a:endParaRPr>
          </a:p>
          <a:p>
            <a:pPr marL="660400" indent="-660400">
              <a:lnSpc>
                <a:spcPct val="80000"/>
              </a:lnSpc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85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Clinical features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41438"/>
            <a:ext cx="8229600" cy="511175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GB" sz="3000" dirty="0">
                <a:latin typeface="Times New Roman" panose="02020603050405020304" charset="0"/>
                <a:cs typeface="Times New Roman" panose="02020603050405020304" charset="0"/>
              </a:rPr>
              <a:t>Speech</a:t>
            </a:r>
          </a:p>
          <a:p>
            <a:pPr>
              <a:buNone/>
              <a:defRPr/>
            </a:pPr>
            <a:endParaRPr lang="en-GB" sz="3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  <a:defRPr/>
            </a:pPr>
            <a:r>
              <a:rPr lang="en-GB" sz="3000" dirty="0">
                <a:latin typeface="Times New Roman" panose="02020603050405020304" charset="0"/>
                <a:cs typeface="Times New Roman" panose="02020603050405020304" charset="0"/>
              </a:rPr>
              <a:t>-Monotone </a:t>
            </a:r>
            <a:r>
              <a:rPr lang="en-GB" sz="3000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tremulous, slurring dysarthria.</a:t>
            </a:r>
            <a:endParaRPr lang="en-GB" sz="3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  <a:defRPr/>
            </a:pPr>
            <a:r>
              <a:rPr lang="en-GB" sz="3000" dirty="0">
                <a:latin typeface="Times New Roman" panose="02020603050405020304" charset="0"/>
                <a:cs typeface="Times New Roman" panose="02020603050405020304" charset="0"/>
              </a:rPr>
              <a:t>-Soft, rapid, indistinct.</a:t>
            </a:r>
          </a:p>
          <a:p>
            <a:pPr>
              <a:buNone/>
              <a:defRPr/>
            </a:pPr>
            <a:endParaRPr lang="en-GB" sz="3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GB" sz="3000" dirty="0">
                <a:latin typeface="Times New Roman" panose="02020603050405020304" charset="0"/>
                <a:cs typeface="Times New Roman" panose="02020603050405020304" charset="0"/>
              </a:rPr>
              <a:t>Cognitive</a:t>
            </a:r>
          </a:p>
          <a:p>
            <a:pPr>
              <a:defRPr/>
            </a:pPr>
            <a:endParaRPr lang="en-GB" sz="3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  <a:defRPr/>
            </a:pPr>
            <a:r>
              <a:rPr lang="en-GB" sz="3000" dirty="0">
                <a:latin typeface="Times New Roman" panose="02020603050405020304" charset="0"/>
                <a:cs typeface="Times New Roman" panose="02020603050405020304" charset="0"/>
              </a:rPr>
              <a:t>-Cognitive impairment  (loss of executive functions including planning/decision-making/controlling emotions).</a:t>
            </a:r>
          </a:p>
          <a:p>
            <a:pPr>
              <a:buNone/>
              <a:defRPr/>
            </a:pPr>
            <a:endParaRPr lang="en-GB" sz="3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  <a:defRPr/>
            </a:pPr>
            <a:r>
              <a:rPr lang="en-GB" sz="3000" dirty="0">
                <a:latin typeface="Times New Roman" panose="02020603050405020304" charset="0"/>
                <a:cs typeface="Times New Roman" panose="02020603050405020304" charset="0"/>
              </a:rPr>
              <a:t>-Depression.</a:t>
            </a:r>
          </a:p>
          <a:p>
            <a:pPr>
              <a:buNone/>
              <a:defRPr/>
            </a:pPr>
            <a:endParaRPr lang="en-GB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57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Clinical features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GI symptoms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-Constipation/heartburn/dribbling/ dysphagia/weight loss.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-Greasy skin.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-Micrographia.</a:t>
            </a:r>
          </a:p>
        </p:txBody>
      </p:sp>
    </p:spTree>
    <p:extLst>
      <p:ext uri="{BB962C8B-B14F-4D97-AF65-F5344CB8AC3E}">
        <p14:creationId xmlns:p14="http://schemas.microsoft.com/office/powerpoint/2010/main" val="112666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Clinical features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341438"/>
            <a:ext cx="32400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72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Idiopathic Parkinsonism</a:t>
            </a: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Most people with parkinsonism have idiopathic Parkinson’s disease, also known as Parkinson’s. Idiopathic means the cause is unknown.</a:t>
            </a:r>
          </a:p>
          <a:p>
            <a:pPr eaLnBrk="1" hangingPunct="1"/>
            <a:endParaRPr lang="en-US" altLang="zh-CN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The most common symptoms of idiopathic Parkinson’s are tremor, rigidity and slowness of movement.</a:t>
            </a:r>
          </a:p>
        </p:txBody>
      </p:sp>
    </p:spTree>
    <p:extLst>
      <p:ext uri="{BB962C8B-B14F-4D97-AF65-F5344CB8AC3E}">
        <p14:creationId xmlns:p14="http://schemas.microsoft.com/office/powerpoint/2010/main" val="433946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Vascular parkinsonism</a:t>
            </a:r>
          </a:p>
        </p:txBody>
      </p:sp>
      <p:sp>
        <p:nvSpPr>
          <p:cNvPr id="317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  <a:r>
              <a:rPr lang="en-US" altLang="zh-CN" smtClean="0">
                <a:latin typeface="Times New Roman" panose="02020603050405020304" pitchFamily="18" charset="0"/>
              </a:rPr>
              <a:t>Arteriosclerotic parkinsonism affects people with restricted blood supply to the brain. </a:t>
            </a: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Sometimes people who have had a mild stroke may develop this form of parkinsonism.</a:t>
            </a:r>
          </a:p>
          <a:p>
            <a:pPr eaLnBrk="1" hangingPunct="1"/>
            <a:endParaRPr lang="en-US" altLang="zh-CN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Common symptoms include problems with memory, sleep, mood and movement.</a:t>
            </a:r>
          </a:p>
        </p:txBody>
      </p:sp>
    </p:spTree>
    <p:extLst>
      <p:ext uri="{BB962C8B-B14F-4D97-AF65-F5344CB8AC3E}">
        <p14:creationId xmlns:p14="http://schemas.microsoft.com/office/powerpoint/2010/main" val="184491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8588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>
                <a:latin typeface="Times New Roman" panose="02020603050405020304" pitchFamily="18" charset="0"/>
              </a:rPr>
              <a:t>Drug-induced parkinsonism.</a:t>
            </a:r>
            <a:br>
              <a:rPr lang="en-US" altLang="zh-CN" smtClean="0">
                <a:latin typeface="Times New Roman" panose="02020603050405020304" pitchFamily="18" charset="0"/>
              </a:rPr>
            </a:br>
            <a:r>
              <a:rPr lang="en-US" altLang="zh-CN" smtClean="0">
                <a:latin typeface="Times New Roman" panose="02020603050405020304" pitchFamily="18" charset="0"/>
              </a:rPr>
              <a:t/>
            </a:r>
            <a:br>
              <a:rPr lang="en-US" altLang="zh-CN" smtClean="0">
                <a:latin typeface="Times New Roman" panose="02020603050405020304" pitchFamily="18" charset="0"/>
              </a:rPr>
            </a:br>
            <a:endParaRPr lang="en-US" altLang="zh-CN" smtClean="0">
              <a:latin typeface="Times New Roman" panose="02020603050405020304" pitchFamily="18" charset="0"/>
            </a:endParaRP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81200" y="1133475"/>
            <a:ext cx="8229600" cy="4992688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</a:rPr>
              <a:t>Neuroleptic drugs (used to treat schizophrenia and other psychotic disorders), which block the action of the chemical dopamine in the brain.</a:t>
            </a:r>
          </a:p>
          <a:p>
            <a:pPr eaLnBrk="1" hangingPunct="1"/>
            <a:r>
              <a:rPr lang="en-US" altLang="zh-CN">
                <a:latin typeface="Times New Roman" panose="02020603050405020304" pitchFamily="18" charset="0"/>
              </a:rPr>
              <a:t> Affects a small number of people, and most will recover within months – and often within days or weeks – of stopping the drug that’s causing it.</a:t>
            </a:r>
          </a:p>
        </p:txBody>
      </p:sp>
    </p:spTree>
    <p:extLst>
      <p:ext uri="{BB962C8B-B14F-4D97-AF65-F5344CB8AC3E}">
        <p14:creationId xmlns:p14="http://schemas.microsoft.com/office/powerpoint/2010/main" val="48639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umnlm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04801"/>
            <a:ext cx="8305800" cy="6297613"/>
          </a:xfrm>
        </p:spPr>
      </p:pic>
      <p:pic>
        <p:nvPicPr>
          <p:cNvPr id="82950" name="Picture 6" descr="nig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64217" r="61282" b="21024"/>
          <a:stretch>
            <a:fillRect/>
          </a:stretch>
        </p:blipFill>
        <p:spPr bwMode="auto">
          <a:xfrm>
            <a:off x="3657600" y="2743201"/>
            <a:ext cx="13716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 descr="basalgang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26852" r="34735" b="39035"/>
          <a:stretch>
            <a:fillRect/>
          </a:stretch>
        </p:blipFill>
        <p:spPr bwMode="auto">
          <a:xfrm>
            <a:off x="3200400" y="1219200"/>
            <a:ext cx="1828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14" descr="co15_brain_and_cranial_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42282" r="12500" b="23763"/>
          <a:stretch>
            <a:fillRect/>
          </a:stretch>
        </p:blipFill>
        <p:spPr bwMode="auto">
          <a:xfrm>
            <a:off x="8686800" y="30480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2041526" y="2830514"/>
            <a:ext cx="171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80808"/>
                </a:solidFill>
              </a:rPr>
              <a:t>Basal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80808"/>
                </a:solidFill>
              </a:rPr>
              <a:t>ganglia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8686800" y="4724401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80808"/>
                </a:solidFill>
              </a:rPr>
              <a:t>Cerebellum</a:t>
            </a:r>
          </a:p>
        </p:txBody>
      </p:sp>
      <p:sp>
        <p:nvSpPr>
          <p:cNvPr id="82973" name="AutoShape 29"/>
          <p:cNvSpPr>
            <a:spLocks noChangeArrowheads="1"/>
          </p:cNvSpPr>
          <p:nvPr/>
        </p:nvSpPr>
        <p:spPr bwMode="auto">
          <a:xfrm rot="3173503">
            <a:off x="7200900" y="2400300"/>
            <a:ext cx="2971800" cy="4572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74" name="AutoShape 30"/>
          <p:cNvSpPr>
            <a:spLocks noChangeArrowheads="1"/>
          </p:cNvSpPr>
          <p:nvPr/>
        </p:nvSpPr>
        <p:spPr bwMode="auto">
          <a:xfrm rot="-1678769">
            <a:off x="4495800" y="1752600"/>
            <a:ext cx="3200400" cy="457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6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9" grpId="0" bldLvl="0" animBg="1"/>
      <p:bldP spid="82960" grpId="0" bldLvl="0" animBg="1"/>
      <p:bldP spid="82973" grpId="0" bldLvl="0" animBg="1"/>
      <p:bldP spid="82973" grpId="1" bldLvl="0" animBg="1"/>
      <p:bldP spid="82973" grpId="2" bldLvl="0" animBg="1"/>
      <p:bldP spid="8297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Investigations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/>
              <a:t>&lt;50 years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mtClean="0"/>
          </a:p>
          <a:p>
            <a:pPr eaLnBrk="1" hangingPunct="1">
              <a:lnSpc>
                <a:spcPct val="90000"/>
              </a:lnSpc>
            </a:pPr>
            <a:r>
              <a:rPr lang="en-US" altLang="zh-CN" smtClean="0"/>
              <a:t>CT head scan if: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mtClean="0"/>
              <a:t>- Pyramidal/cerebellar/autonomic involvement.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mtClean="0"/>
              <a:t>- Diagnosis is in doubt.</a:t>
            </a:r>
          </a:p>
        </p:txBody>
      </p:sp>
    </p:spTree>
    <p:extLst>
      <p:ext uri="{BB962C8B-B14F-4D97-AF65-F5344CB8AC3E}">
        <p14:creationId xmlns:p14="http://schemas.microsoft.com/office/powerpoint/2010/main" val="1313621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Differential diagnoses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Multiple systems atrophy</a:t>
            </a: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Progressive supranuclear palsy</a:t>
            </a: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 Lewy body dementia</a:t>
            </a: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Drug-induced parkinsonism</a:t>
            </a: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Vascular parkinsonism</a:t>
            </a:r>
          </a:p>
          <a:p>
            <a:pPr eaLnBrk="1" hangingPunct="1"/>
            <a:endParaRPr lang="en-US" altLang="zh-CN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0588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250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900" dirty="0">
                <a:solidFill>
                  <a:srgbClr val="009900"/>
                </a:solidFill>
                <a:hlinkClick r:id="rId2"/>
              </a:rPr>
              <a:t>https://healthvision.in/a-ray-of-hope-in-ayurveda-for-parkinsonism/</a:t>
            </a: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9900"/>
                </a:solidFill>
              </a:rPr>
              <a:t>Thank you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900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9900"/>
                </a:solidFill>
              </a:rPr>
              <a:t>                                                                                                  </a:t>
            </a:r>
            <a:r>
              <a:rPr lang="en-US" dirty="0" err="1">
                <a:solidFill>
                  <a:srgbClr val="009900"/>
                </a:solidFill>
              </a:rPr>
              <a:t>th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Parkinsonism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1709738" y="1600201"/>
            <a:ext cx="4310062" cy="4525963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A slowly progressive  degenerative disease of nervous system associated with destruction of brain cells , which produce dopamine.</a:t>
            </a:r>
          </a:p>
        </p:txBody>
      </p:sp>
      <p:pic>
        <p:nvPicPr>
          <p:cNvPr id="7172" name="Content Placehold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2003425"/>
            <a:ext cx="4322763" cy="4281488"/>
          </a:xfrm>
        </p:spPr>
      </p:pic>
      <p:pic>
        <p:nvPicPr>
          <p:cNvPr id="7173" name="Picture 4" descr="Substantia Nigra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416425"/>
            <a:ext cx="362902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25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Causes</a:t>
            </a:r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Viral infection of brain like encephalitis</a:t>
            </a: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Cerbral Arterioscelrosis</a:t>
            </a: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Injury to Basal ganglia</a:t>
            </a: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Destruction or removal of dopamine in basal ganglia-Drug induced</a:t>
            </a:r>
          </a:p>
          <a:p>
            <a:pPr eaLnBrk="1" hangingPunct="1"/>
            <a:r>
              <a:rPr lang="en-US" altLang="zh-CN" smtClean="0">
                <a:latin typeface="Times New Roman" panose="02020603050405020304" pitchFamily="18" charset="0"/>
              </a:rPr>
              <a:t>Unknown cause- Idiopathic</a:t>
            </a:r>
          </a:p>
        </p:txBody>
      </p:sp>
      <p:pic>
        <p:nvPicPr>
          <p:cNvPr id="8196" name="Picture 5" descr="basalgangl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00200"/>
            <a:ext cx="4483100" cy="4527550"/>
          </a:xfrm>
        </p:spPr>
      </p:pic>
    </p:spTree>
    <p:extLst>
      <p:ext uri="{BB962C8B-B14F-4D97-AF65-F5344CB8AC3E}">
        <p14:creationId xmlns:p14="http://schemas.microsoft.com/office/powerpoint/2010/main" val="94245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Symptoms</a:t>
            </a:r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mtClean="0"/>
              <a:t> </a:t>
            </a:r>
            <a:r>
              <a:rPr lang="en-US" altLang="zh-CN" smtClean="0">
                <a:latin typeface="Times New Roman" panose="02020603050405020304" pitchFamily="18" charset="0"/>
              </a:rPr>
              <a:t>Rigidity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mtClean="0">
                <a:latin typeface="Times New Roman" panose="02020603050405020304" pitchFamily="18" charset="0"/>
              </a:rPr>
              <a:t>Poverty of movements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mtClean="0">
                <a:latin typeface="Times New Roman" panose="02020603050405020304" pitchFamily="18" charset="0"/>
              </a:rPr>
              <a:t>Tremor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mtClean="0">
                <a:latin typeface="Times New Roman" panose="02020603050405020304" pitchFamily="18" charset="0"/>
              </a:rPr>
              <a:t>Akinesia/Hypokinesia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mtClean="0">
                <a:latin typeface="Times New Roman" panose="02020603050405020304" pitchFamily="18" charset="0"/>
              </a:rPr>
              <a:t>Gait- Festinant gait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mtClean="0">
                <a:latin typeface="Times New Roman" panose="02020603050405020304" pitchFamily="18" charset="0"/>
              </a:rPr>
              <a:t>Emotional changes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412876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500"/>
              <a:t>M</a:t>
            </a:r>
            <a:r>
              <a:rPr lang="en-US" altLang="zh-CN" sz="2500">
                <a:latin typeface="Times New Roman" panose="02020603050405020304" pitchFamily="18" charset="0"/>
              </a:rPr>
              <a:t>ovement disorders:</a:t>
            </a:r>
            <a:endParaRPr lang="en-US" altLang="zh-CN" sz="25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5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500"/>
              <a:t>1) </a:t>
            </a:r>
            <a:r>
              <a:rPr lang="en-US" altLang="zh-CN" sz="2500">
                <a:latin typeface="Times New Roman" panose="02020603050405020304" pitchFamily="18" charset="0"/>
              </a:rPr>
              <a:t>Akinetic-rigid syndromes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		- Slowed movement.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		- Increased tone.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		-&gt; IPD, drug-induced parkinsonism, multiple systems atrophy, progressive supranuclear palsy.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5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2) Dyskinesias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		-Added, uncontrollable movements.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		-&gt; Essential tremor, chorea, myoclonus, tics.</a:t>
            </a:r>
          </a:p>
        </p:txBody>
      </p:sp>
    </p:spTree>
    <p:extLst>
      <p:ext uri="{BB962C8B-B14F-4D97-AF65-F5344CB8AC3E}">
        <p14:creationId xmlns:p14="http://schemas.microsoft.com/office/powerpoint/2010/main" val="263127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endParaRPr lang="en-US" altLang="zh-CN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775521" y="1124489"/>
          <a:ext cx="8640955" cy="558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86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6271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Annual incidence - 0.2/1000.</a:t>
            </a:r>
          </a:p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Tends to affect     ≥ 50 years.</a:t>
            </a:r>
          </a:p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1/20 is under the age of 20 years.</a:t>
            </a:r>
          </a:p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Incidence and prevalence increase with age.</a:t>
            </a:r>
          </a:p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Equal sex incidence.</a:t>
            </a:r>
          </a:p>
        </p:txBody>
      </p:sp>
    </p:spTree>
    <p:extLst>
      <p:ext uri="{BB962C8B-B14F-4D97-AF65-F5344CB8AC3E}">
        <p14:creationId xmlns:p14="http://schemas.microsoft.com/office/powerpoint/2010/main" val="286634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Widescreen</PresentationFormat>
  <Paragraphs>230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等线</vt:lpstr>
      <vt:lpstr>等线 Light</vt:lpstr>
      <vt:lpstr>Times New Roman</vt:lpstr>
      <vt:lpstr>Wingdings</vt:lpstr>
      <vt:lpstr>Office Theme</vt:lpstr>
      <vt:lpstr> Parkinson’s disease </vt:lpstr>
      <vt:lpstr>PowerPoint Presentation</vt:lpstr>
      <vt:lpstr>PowerPoint Presentation</vt:lpstr>
      <vt:lpstr>Parkinsonism</vt:lpstr>
      <vt:lpstr>Causes</vt:lpstr>
      <vt:lpstr>Symptoms</vt:lpstr>
      <vt:lpstr>PowerPoint Presentation</vt:lpstr>
      <vt:lpstr>PowerPoint Presentation</vt:lpstr>
      <vt:lpstr>PowerPoint Presentation</vt:lpstr>
      <vt:lpstr>Pathology</vt:lpstr>
      <vt:lpstr>Pathology</vt:lpstr>
      <vt:lpstr>Pathology</vt:lpstr>
      <vt:lpstr>Signs &amp; Symptoms</vt:lpstr>
      <vt:lpstr>PowerPoint Presentation</vt:lpstr>
      <vt:lpstr>PowerPoint Presentation</vt:lpstr>
      <vt:lpstr>PowerPoint Presentation</vt:lpstr>
      <vt:lpstr>PowerPoint Presentation</vt:lpstr>
      <vt:lpstr>Clinical features</vt:lpstr>
      <vt:lpstr>Clinical features</vt:lpstr>
      <vt:lpstr>Clinical features</vt:lpstr>
      <vt:lpstr>Clinical features</vt:lpstr>
      <vt:lpstr>Clinical features</vt:lpstr>
      <vt:lpstr>Clinical features</vt:lpstr>
      <vt:lpstr>Clinical features</vt:lpstr>
      <vt:lpstr>Clinical features</vt:lpstr>
      <vt:lpstr>Clinical features</vt:lpstr>
      <vt:lpstr>Idiopathic Parkinsonism</vt:lpstr>
      <vt:lpstr>Vascular parkinsonism</vt:lpstr>
      <vt:lpstr> Drug-induced parkinsonism.  </vt:lpstr>
      <vt:lpstr>Investigations</vt:lpstr>
      <vt:lpstr>Differential diagnoses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Parkinson’s disease </dc:title>
  <dc:creator>Lib Lab One</dc:creator>
  <cp:lastModifiedBy>Lib Lab One</cp:lastModifiedBy>
  <cp:revision>1</cp:revision>
  <dcterms:created xsi:type="dcterms:W3CDTF">2020-11-24T11:07:03Z</dcterms:created>
  <dcterms:modified xsi:type="dcterms:W3CDTF">2020-11-24T11:07:12Z</dcterms:modified>
</cp:coreProperties>
</file>