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5" r:id="rId6"/>
    <p:sldId id="263" r:id="rId7"/>
    <p:sldId id="286" r:id="rId8"/>
    <p:sldId id="266" r:id="rId9"/>
    <p:sldId id="267" r:id="rId10"/>
    <p:sldId id="269" r:id="rId11"/>
    <p:sldId id="268" r:id="rId12"/>
    <p:sldId id="270" r:id="rId13"/>
    <p:sldId id="271" r:id="rId14"/>
    <p:sldId id="287" r:id="rId15"/>
    <p:sldId id="272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1" d="100"/>
          <a:sy n="41" d="100"/>
        </p:scale>
        <p:origin x="-2226" y="-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63EA-F1A2-48FB-8021-AC69CF5C8161}" type="datetimeFigureOut">
              <a:rPr lang="en-IN" smtClean="0"/>
              <a:pPr/>
              <a:t>05-11-2020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670BB-2736-46FB-AF0B-FE6D1F5EA4C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059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670BB-2736-46FB-AF0B-FE6D1F5EA4CF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30383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05-11-20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RABIES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IN" dirty="0" smtClean="0"/>
              <a:t>Dr. </a:t>
            </a:r>
            <a:r>
              <a:rPr lang="en-IN" dirty="0" err="1" smtClean="0"/>
              <a:t>Reshma</a:t>
            </a:r>
            <a:r>
              <a:rPr lang="en-IN" dirty="0" smtClean="0"/>
              <a:t> </a:t>
            </a:r>
            <a:r>
              <a:rPr lang="en-IN" dirty="0" err="1" smtClean="0"/>
              <a:t>Reghu</a:t>
            </a:r>
            <a:endParaRPr lang="en-IN" dirty="0" smtClean="0"/>
          </a:p>
          <a:p>
            <a:pPr algn="r"/>
            <a:r>
              <a:rPr lang="en-IN" dirty="0" smtClean="0"/>
              <a:t>Assistant Professor</a:t>
            </a:r>
          </a:p>
          <a:p>
            <a:pPr algn="r"/>
            <a:r>
              <a:rPr lang="en-IN" dirty="0" smtClean="0"/>
              <a:t>Dept of Community medicine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6047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abi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abies 12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evention and control of rab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evention and control of rabies"/>
          <p:cNvPicPr>
            <a:picLocks noChangeAspect="1" noChangeArrowheads="1"/>
          </p:cNvPicPr>
          <p:nvPr/>
        </p:nvPicPr>
        <p:blipFill>
          <a:blip r:embed="rId2"/>
          <a:srcRect t="15031"/>
          <a:stretch>
            <a:fillRect/>
          </a:stretch>
        </p:blipFill>
        <p:spPr bwMode="auto">
          <a:xfrm>
            <a:off x="0" y="152400"/>
            <a:ext cx="89916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 smtClean="0"/>
              <a:t>Immunization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anchor="t"/>
          <a:lstStyle/>
          <a:p>
            <a:r>
              <a:rPr lang="en-US" dirty="0" smtClean="0"/>
              <a:t>Cell cultured and </a:t>
            </a:r>
            <a:r>
              <a:rPr lang="en-US" dirty="0" err="1" smtClean="0"/>
              <a:t>embryonated</a:t>
            </a:r>
            <a:r>
              <a:rPr lang="en-US" dirty="0" smtClean="0"/>
              <a:t> egg vaccines (CCEEVs).</a:t>
            </a:r>
          </a:p>
          <a:p>
            <a:r>
              <a:rPr lang="en-US" dirty="0" smtClean="0"/>
              <a:t>The vaccines based on chick embryo cells and Vero cells have safety and efficacy records.</a:t>
            </a:r>
          </a:p>
          <a:p>
            <a:r>
              <a:rPr lang="en-US" dirty="0" smtClean="0"/>
              <a:t>The shelf life of this vaccine is &gt; 3years provided they are stored at +2C to +8C and protected from sunlight.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escriptive assessment of rabies post-exposure prophylaxi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bi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Rabies. Rabies Learning outcomes: At the end of this lecture th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ational Guidelines for Rabies Prophylaxis in In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Rabies and Intradermal Rabies Vaccination - ppt video online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382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6215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ab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abies, Rhabdovirid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abies, Rhabdovirid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a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523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abies-The Fatal Encounter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Rabies-The Fatal Encounter - ppt downlo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Rabies-The Fatal Encounter - ppt downloa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8" descr="Rabies-The Fatal Encounter - ppt downloa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2" name="Picture 10" descr="Rabies-The Fatal Encounter - ppt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63" t="4445" r="4923" b="4612"/>
          <a:stretch/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315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6096000"/>
          </a:xfrm>
        </p:spPr>
        <p:txBody>
          <a:bodyPr/>
          <a:lstStyle/>
          <a:p>
            <a:r>
              <a:rPr lang="en-US" dirty="0" smtClean="0"/>
              <a:t>The virus recovered from naturally occurring cases of rabies is called “ street virus”.</a:t>
            </a:r>
          </a:p>
          <a:p>
            <a:r>
              <a:rPr lang="en-US" dirty="0" smtClean="0"/>
              <a:t>Serial brain to brain passage of street virus in rabbits modifies the virus such that its incubation period is reduced until it becomes constant between 4- 6 days. Virus isolated at this stage is called “fixed virus”.</a:t>
            </a:r>
          </a:p>
          <a:p>
            <a:r>
              <a:rPr lang="en-US" dirty="0" smtClean="0"/>
              <a:t>The fixed virus is used in the preparation of anti- rabies vaccine.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ab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281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152400"/>
            <a:ext cx="8229600" cy="1222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991600" cy="6248400"/>
          </a:xfrm>
        </p:spPr>
        <p:txBody>
          <a:bodyPr/>
          <a:lstStyle/>
          <a:p>
            <a:r>
              <a:rPr lang="en-US" dirty="0" smtClean="0"/>
              <a:t>The symptoms are aggravated at swallowing liquids.</a:t>
            </a:r>
          </a:p>
          <a:p>
            <a:r>
              <a:rPr lang="en-US" dirty="0" smtClean="0"/>
              <a:t>At later stage, mere site  or sound of water may provoke spasm of muscles of deglutition (Hydrophobia).</a:t>
            </a:r>
          </a:p>
          <a:p>
            <a:r>
              <a:rPr lang="en-US" dirty="0" smtClean="0"/>
              <a:t>The duration of illness is 2 to 3 days, may be prolonged to 5 to 6 days.</a:t>
            </a:r>
          </a:p>
          <a:p>
            <a:r>
              <a:rPr lang="en-US" dirty="0" smtClean="0"/>
              <a:t>The patient may die abruptly during one of the convulsion or may pass on to the stage of paralysis and coma.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PT - RABIES Properties: @ Rabies belongs to Rhabdovirus famil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0738"/>
            <a:ext cx="8610600" cy="6757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abies p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199</Words>
  <Application>Microsoft Office PowerPoint</Application>
  <PresentationFormat>On-screen Show (4:3)</PresentationFormat>
  <Paragraphs>16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RABIES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Immunization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RABIES</dc:title>
  <dc:creator>Ajith.V.S.</dc:creator>
  <cp:lastModifiedBy>Dept. Of CM</cp:lastModifiedBy>
  <cp:revision>42</cp:revision>
  <dcterms:created xsi:type="dcterms:W3CDTF">2006-08-16T00:00:00Z</dcterms:created>
  <dcterms:modified xsi:type="dcterms:W3CDTF">2020-11-05T05:26:08Z</dcterms:modified>
</cp:coreProperties>
</file>