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XVIII</a:t>
            </a:r>
            <a:br>
              <a:rPr lang="en-US" dirty="0" smtClean="0"/>
            </a:br>
            <a:r>
              <a:rPr lang="en-US" b="1" dirty="0" smtClean="0"/>
              <a:t>SUPPRESSION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</a:t>
            </a:r>
            <a:r>
              <a:rPr lang="en-US" b="1" dirty="0" smtClean="0"/>
              <a:t> health</a:t>
            </a:r>
          </a:p>
          <a:p>
            <a:r>
              <a:rPr lang="en-US" b="1" dirty="0" smtClean="0"/>
              <a:t>shell-shock, fright, fear, excessive joy, intense unsatisfied longing for mate or offspring, unrequited love, grief from loss of family or friends, business apprehensions and worries, disappointed ambitions, extreme fatigue or exhaustion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next generation through the effect on a nursing mother.</a:t>
            </a:r>
          </a:p>
          <a:p>
            <a:r>
              <a:rPr lang="en-US" b="1" dirty="0" smtClean="0"/>
              <a:t>The palliative effect of medicines in physiological form </a:t>
            </a:r>
          </a:p>
          <a:p>
            <a:r>
              <a:rPr lang="en-US" b="1" dirty="0" smtClean="0"/>
              <a:t>first palliation and then suppression </a:t>
            </a:r>
          </a:p>
          <a:p>
            <a:r>
              <a:rPr lang="en-US" b="1" dirty="0" smtClean="0"/>
              <a:t>prominent symptoms of protracted diseases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use of opium in suppressing coughs</a:t>
            </a:r>
            <a:r>
              <a:rPr lang="en-US" dirty="0" smtClean="0"/>
              <a:t>, and the use of the same drug in </a:t>
            </a:r>
            <a:r>
              <a:rPr lang="en-US" b="1" dirty="0" smtClean="0"/>
              <a:t>diarrhea</a:t>
            </a:r>
            <a:r>
              <a:rPr lang="en-US" dirty="0" smtClean="0"/>
              <a:t>, and </a:t>
            </a:r>
            <a:r>
              <a:rPr lang="en-US" b="1" dirty="0" smtClean="0"/>
              <a:t>coffee</a:t>
            </a:r>
            <a:r>
              <a:rPr lang="en-US" dirty="0" smtClean="0"/>
              <a:t> producing </a:t>
            </a:r>
            <a:r>
              <a:rPr lang="en-US" b="1" dirty="0" smtClean="0"/>
              <a:t>exhilaration</a:t>
            </a:r>
            <a:r>
              <a:rPr lang="en-US" dirty="0" smtClean="0"/>
              <a:t>, and other physiological primary effects in common practice; then he goes on to show the secondary effects as being but an a</a:t>
            </a:r>
            <a:r>
              <a:rPr lang="en-US" b="1" dirty="0" smtClean="0"/>
              <a:t>ggravation of the first condition</a:t>
            </a:r>
            <a:r>
              <a:rPr lang="en-US" dirty="0" smtClean="0"/>
              <a:t>, or an </a:t>
            </a:r>
            <a:r>
              <a:rPr lang="en-US" b="1" dirty="0" smtClean="0"/>
              <a:t>entirely different group of symptoms of deeper significance.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physiological form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diarrhea</a:t>
            </a:r>
            <a:r>
              <a:rPr lang="en-US" dirty="0" smtClean="0"/>
              <a:t>s, the suppression of a diarrhea will often produce constipation, then fever and a tendency to delirium. One who remembers the time when cholera </a:t>
            </a:r>
            <a:r>
              <a:rPr lang="en-US" dirty="0" err="1" smtClean="0"/>
              <a:t>infantum</a:t>
            </a:r>
            <a:r>
              <a:rPr lang="en-US" dirty="0" smtClean="0"/>
              <a:t> was so prevalent will remember also that many children who had received opium to stop the diarrhea (which it promptly did) developed the next day </a:t>
            </a:r>
            <a:r>
              <a:rPr lang="en-US" b="1" dirty="0" smtClean="0"/>
              <a:t>a </a:t>
            </a:r>
            <a:r>
              <a:rPr lang="en-US" b="1" dirty="0" err="1" smtClean="0"/>
              <a:t>hydrocephaloid</a:t>
            </a:r>
            <a:r>
              <a:rPr lang="en-US" b="1" dirty="0" smtClean="0"/>
              <a:t> state </a:t>
            </a:r>
            <a:r>
              <a:rPr lang="en-US" dirty="0" smtClean="0"/>
              <a:t>and succumbed to the ravages of opium rather than to the ravages of the disease. The present indiscriminate use of the </a:t>
            </a:r>
            <a:r>
              <a:rPr lang="en-US" b="1" dirty="0" err="1" smtClean="0"/>
              <a:t>salicylates</a:t>
            </a:r>
            <a:r>
              <a:rPr lang="en-US" dirty="0" smtClean="0"/>
              <a:t> and </a:t>
            </a:r>
            <a:r>
              <a:rPr lang="en-US" b="1" dirty="0" smtClean="0"/>
              <a:t>coal tar derivatives </a:t>
            </a:r>
            <a:r>
              <a:rPr lang="en-US" dirty="0" smtClean="0"/>
              <a:t>in </a:t>
            </a:r>
            <a:r>
              <a:rPr lang="en-US" b="1" dirty="0" smtClean="0"/>
              <a:t>rheumatic and allied states</a:t>
            </a:r>
            <a:r>
              <a:rPr lang="en-US" dirty="0" smtClean="0"/>
              <a:t> invariably sends the trouble to the central organs, especially to </a:t>
            </a:r>
            <a:r>
              <a:rPr lang="en-US" b="1" dirty="0" smtClean="0"/>
              <a:t>the heart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b="1" dirty="0" smtClean="0"/>
              <a:t>aspirin</a:t>
            </a:r>
          </a:p>
          <a:p>
            <a:r>
              <a:rPr lang="en-US" b="1" dirty="0" smtClean="0"/>
              <a:t>external application of drug preparations</a:t>
            </a:r>
          </a:p>
          <a:p>
            <a:r>
              <a:rPr lang="en-US" b="1" dirty="0" smtClean="0"/>
              <a:t>natural secretions of the body</a:t>
            </a:r>
          </a:p>
          <a:p>
            <a:r>
              <a:rPr lang="en-US" b="1" dirty="0" smtClean="0"/>
              <a:t>disturbing organs by surgical means</a:t>
            </a:r>
          </a:p>
          <a:p>
            <a:r>
              <a:rPr lang="en-US" b="1" dirty="0" smtClean="0"/>
              <a:t>cutting off the manifestation of disease </a:t>
            </a:r>
            <a:r>
              <a:rPr lang="en-US" dirty="0" smtClean="0"/>
              <a:t>and are </a:t>
            </a:r>
            <a:r>
              <a:rPr lang="en-US" b="1" dirty="0" smtClean="0"/>
              <a:t>doing nothing to set in order the vital energy</a:t>
            </a:r>
          </a:p>
          <a:p>
            <a:r>
              <a:rPr lang="en-US" b="1" dirty="0" smtClean="0"/>
              <a:t>to aid and abet these suppressions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281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CHAPTER XVIII SUPPRESSION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XVIII SUPPRESSION</dc:title>
  <dc:creator>ORGANON OF MEDICINE</dc:creator>
  <cp:lastModifiedBy>NEW</cp:lastModifiedBy>
  <cp:revision>2</cp:revision>
  <dcterms:created xsi:type="dcterms:W3CDTF">2006-08-16T00:00:00Z</dcterms:created>
  <dcterms:modified xsi:type="dcterms:W3CDTF">2019-05-16T10:22:52Z</dcterms:modified>
</cp:coreProperties>
</file>