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SPONGIA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TOSTA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> </a:t>
            </a:r>
            <a:r>
              <a:rPr lang="en-US" sz="2200" dirty="0" smtClean="0"/>
              <a:t>Prepared by,</a:t>
            </a:r>
            <a:br>
              <a:rPr lang="en-US" sz="2200" dirty="0" smtClean="0"/>
            </a:br>
            <a:r>
              <a:rPr lang="en-US" sz="2200" smtClean="0"/>
              <a:t>       </a:t>
            </a:r>
            <a:r>
              <a:rPr lang="en-US" sz="2200" smtClean="0"/>
              <a:t> </a:t>
            </a:r>
            <a:r>
              <a:rPr lang="en-US" sz="2200" dirty="0" smtClean="0"/>
              <a:t>Dr. Gokul Krishna K </a:t>
            </a:r>
            <a:br>
              <a:rPr lang="en-US" sz="2200" dirty="0" smtClean="0"/>
            </a:br>
            <a:r>
              <a:rPr lang="en-US" sz="2200" dirty="0" smtClean="0"/>
              <a:t>                                 Asst. Professor, Dept. of Materia Medica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PROVED: DR. HAHNEMANN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Common Name – Roasted Sponge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Sore throat , &lt; after eating sweet things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Thyroid gland swollen, even with chin; at night suffocating spells, barking with stinging in throat and soreness in abdomen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Throat extremely swollen suffocating attacks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87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Respiration, wheezing, whistling, sawing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Head thrown back, abdomen contracted under ribs with very effort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Cold clammy sweat all over; lies quietly on sides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Anxious for breath; does not want to be fanned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Difficult swallowing, croup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Eating and drinking relive cough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Hoarseness; larynx dry burns constricted</a:t>
            </a:r>
          </a:p>
          <a:p>
            <a:r>
              <a:rPr lang="en-US" dirty="0" smtClean="0"/>
              <a:t>Croup worse during  inspiration and before midnight</a:t>
            </a:r>
          </a:p>
          <a:p>
            <a:r>
              <a:rPr lang="en-US" dirty="0" smtClean="0"/>
              <a:t>Sensation of something plug </a:t>
            </a:r>
            <a:r>
              <a:rPr lang="en-US" smtClean="0"/>
              <a:t>in larynx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Mind.--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Anxiety and fear. Every excitement increases the cough.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Head.--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Rush of blood; bursting headache; worse, forehead.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Eyes.--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Watering; gummy or mucus discharge.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Nose.--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Fluent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coryza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alternating with stoppage. Dryness; chronic, dry, nasal catarrh.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Mouth.--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Tongue dry and brown; full of vesicles.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Throat.--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Thyroid gland swollen. Stitches and dryness. Burning and stinging. Sore throat; worse after eating sweet things. Tickling causes cough. Clears throat constantly.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Stomach.--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Excessive thirst,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great hunger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Cannot bear tight clothing around trunk. Hiccough.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Male.--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Swelling of spermatic cord and testicles, with pain and tenderness.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Orchitis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Epididymitis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Heat in parts.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Female.--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Before menses, pain in sacrum, hunger,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palpitation. During menses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wakes with suffocative spells 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Cupr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Iod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Lach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Amenorrhśa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with asthma 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Puls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RESPIRATORY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Great dryness of all air-passages. </a:t>
            </a:r>
            <a:r>
              <a:rPr lang="en-US" i="1" dirty="0" smtClean="0"/>
              <a:t>Hoarseness; larynx dry, burns, constricted.</a:t>
            </a:r>
          </a:p>
          <a:p>
            <a:r>
              <a:rPr lang="en-US" b="1" i="1" dirty="0" smtClean="0"/>
              <a:t>Cough, dry, barking, croupy</a:t>
            </a:r>
            <a:r>
              <a:rPr lang="en-US" dirty="0" smtClean="0"/>
              <a:t>; larynx sensitive to touch. </a:t>
            </a:r>
          </a:p>
          <a:p>
            <a:r>
              <a:rPr lang="en-US" i="1" dirty="0" smtClean="0"/>
              <a:t>Croup; worse, </a:t>
            </a:r>
            <a:r>
              <a:rPr lang="en-US" b="1" i="1" dirty="0" smtClean="0"/>
              <a:t>during inspiration </a:t>
            </a:r>
            <a:r>
              <a:rPr lang="en-US" i="1" dirty="0" smtClean="0"/>
              <a:t>and before midnight</a:t>
            </a:r>
            <a:r>
              <a:rPr lang="en-US" dirty="0" smtClean="0"/>
              <a:t>. Respiration short, panting, </a:t>
            </a:r>
            <a:r>
              <a:rPr lang="en-US" i="1" dirty="0" smtClean="0"/>
              <a:t>difficult; feeling of a plug in larynx. </a:t>
            </a:r>
          </a:p>
          <a:p>
            <a:r>
              <a:rPr lang="en-US" i="1" dirty="0" smtClean="0"/>
              <a:t>Cough abates after eating or drinking</a:t>
            </a:r>
            <a:r>
              <a:rPr lang="en-US" dirty="0" smtClean="0"/>
              <a:t>, especially warm drinks.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077200" cy="53641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Irrepressible cough from a spot deep in chest, as if raw and sore.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Chest weak; can scarcely talk. Laryngeal phthisis.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Goitre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with suffocative spells. Bronchial catarrh, with wheezing, asthmatic cough, worse cold air, with profuse expectoration and suffocation; worse, lying with head low and in hot room.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dry, chronic sympathetic cough or organic heart disease is relieved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Spongia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Oppression and heat of chest, with sudden weakness.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Heart.--</a:t>
            </a:r>
            <a:r>
              <a:rPr lang="en-US" dirty="0" smtClean="0"/>
              <a:t>Rapid and violent palpitation, with </a:t>
            </a:r>
            <a:r>
              <a:rPr lang="en-US" dirty="0" err="1" smtClean="0"/>
              <a:t>dysponea</a:t>
            </a:r>
            <a:r>
              <a:rPr lang="en-US" dirty="0" smtClean="0"/>
              <a:t>; cannot lie down; also feels best resting in horizontal position. </a:t>
            </a:r>
          </a:p>
          <a:p>
            <a:r>
              <a:rPr lang="en-US" i="1" dirty="0" smtClean="0"/>
              <a:t>Awakened suddenly after midnight with pain and suffocation</a:t>
            </a:r>
            <a:r>
              <a:rPr lang="en-US" dirty="0" smtClean="0"/>
              <a:t>; is flushed, hot, and frightened to death (</a:t>
            </a:r>
            <a:r>
              <a:rPr lang="en-US" i="1" dirty="0" smtClean="0"/>
              <a:t>Acon</a:t>
            </a:r>
            <a:r>
              <a:rPr lang="en-US" dirty="0" smtClean="0"/>
              <a:t>). </a:t>
            </a:r>
            <a:r>
              <a:rPr lang="en-US" dirty="0" err="1" smtClean="0"/>
              <a:t>Valvular</a:t>
            </a:r>
            <a:r>
              <a:rPr lang="en-US" dirty="0" smtClean="0"/>
              <a:t> insufficiency.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to Hahnemann toasted sponge was first mentioned as a specific remedy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goitre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Asthma, cough, croup,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goitre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heart complaints, laryngitis, rheumatic fever, testicles inflammation , tuberculosis, whooping cough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Angina pectoris; faintness, and anxious sweat.. Hypertrophy of heart, especially right, with asthmatic symptoms.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Skin-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Swelling and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induration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of glands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cervical glands swollen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tensive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pain on turning head, painful on pressure;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Goitre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Itching; measles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Sleep-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Awakes in a fright, and feels as if suffocating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Generally worse after sleep, or sleeps into and aggravation 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Lach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Fever-</a:t>
            </a:r>
            <a:r>
              <a:rPr lang="en-US" i="1" dirty="0" smtClean="0"/>
              <a:t>Attacks of heat with anxiety</a:t>
            </a:r>
            <a:r>
              <a:rPr lang="en-US" dirty="0" smtClean="0"/>
              <a:t>; heat and redness of face and perspiration.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Modalities-</a:t>
            </a:r>
            <a:r>
              <a:rPr lang="en-US" i="1" dirty="0" smtClean="0"/>
              <a:t>Worse</a:t>
            </a:r>
            <a:r>
              <a:rPr lang="en-US" dirty="0" smtClean="0"/>
              <a:t>, ascending, wind, before midnight. </a:t>
            </a:r>
            <a:r>
              <a:rPr lang="en-US" i="1" dirty="0" smtClean="0"/>
              <a:t>Better</a:t>
            </a:r>
            <a:r>
              <a:rPr lang="en-US" dirty="0" smtClean="0"/>
              <a:t>, descending, lying with head low.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SPHERE OF ACTION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Chief action on respiratory tract, larynx, trachea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Also acts on heart and glands, esp. thyroid and testes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CONSTITUTION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Adapted to diseases of children and women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Persons have light hair lax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fair complexion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Chilly patient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Miasm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sycosis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syphilis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Diathesis :Tubercular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GUIDING SYMPTOMS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Swelling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induration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glands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Awakens in a fright and feels as if suffocating ; as if he had to breathe through a sponge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Great dryness of mucous membranes of air passages- throat, larynx, trachea, bronchi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Goitre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Thyroid glands swollen even with chin with suffocative paroxysms  at night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Cough: Dry, barking, croupy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Sensation like a saw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a hand stool for cutting wood  or hard materials)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driven through a pine board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Aggravation Sweets, cold drinks lying head low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Ameloration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Eating drinking warm drinks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Every mental excitement increases the cough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Croup: anxious wheezing &lt; during inspiration and before mid night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Sore throat aggravates after eating sweets things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Angnia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pectoris: Contracting pain heat, faintness, suffocation, anxiety sweat, &lt;after midnight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Worse after sleep or sleeps into aggravation (LACH)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Ailments: from cold weather, tobacco, suppressed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gonorrhoea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mental excitement, sweets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CHARACTERISTIC FEATURES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Dryness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mucous membranes of  the tongue throat, larynx, trachea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Rawness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Excessive sensibility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690</Words>
  <Application>Microsoft Office PowerPoint</Application>
  <PresentationFormat>On-screen Show (4:3)</PresentationFormat>
  <Paragraphs>77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SPONGIA TOSTA  Prepared by,         Dr. Gokul Krishna K                                   Asst. Professor, Dept. of Materia Medica</vt:lpstr>
      <vt:lpstr>INTRODUCTION</vt:lpstr>
      <vt:lpstr>SPHERE OF ACTION</vt:lpstr>
      <vt:lpstr>CONSTITUTION</vt:lpstr>
      <vt:lpstr>GUIDING SYMPTOMS</vt:lpstr>
      <vt:lpstr>Slide 6</vt:lpstr>
      <vt:lpstr>Slide 7</vt:lpstr>
      <vt:lpstr>Slide 8</vt:lpstr>
      <vt:lpstr>CHARACTERISTIC FEATURES</vt:lpstr>
      <vt:lpstr>Slide 10</vt:lpstr>
      <vt:lpstr>Slide 11</vt:lpstr>
      <vt:lpstr>Slide 12</vt:lpstr>
      <vt:lpstr>Slide 13</vt:lpstr>
      <vt:lpstr>Slide 14</vt:lpstr>
      <vt:lpstr>Slide 15</vt:lpstr>
      <vt:lpstr>RESPIRATORY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SPONGIA TOSTA</dc:title>
  <dc:creator>MATERIA MEDICA</dc:creator>
  <cp:lastModifiedBy>New</cp:lastModifiedBy>
  <cp:revision>26</cp:revision>
  <dcterms:created xsi:type="dcterms:W3CDTF">2006-08-16T00:00:00Z</dcterms:created>
  <dcterms:modified xsi:type="dcterms:W3CDTF">2021-11-10T04:39:25Z</dcterms:modified>
</cp:coreProperties>
</file>