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0415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900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2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5700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946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7329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38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8111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4636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7980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341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922E-1767-4F07-BF9D-027A6A265BEB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929A-0F26-4B65-960D-FDD294E700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620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THROMBOCYTOPENIA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609600" y="4648200"/>
            <a:ext cx="7620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</a:t>
            </a:r>
            <a:r>
              <a:rPr lang="en-IN" sz="1600" dirty="0" smtClean="0">
                <a:solidFill>
                  <a:srgbClr val="00B0F0"/>
                </a:solidFill>
              </a:rPr>
              <a:t>        </a:t>
            </a:r>
            <a:r>
              <a:rPr lang="en-IN" sz="1800" dirty="0" err="1" smtClean="0">
                <a:solidFill>
                  <a:srgbClr val="00B0F0"/>
                </a:solidFill>
              </a:rPr>
              <a:t>Dr.Nisha</a:t>
            </a:r>
            <a:endParaRPr lang="en-IN" sz="1800" dirty="0" smtClean="0">
              <a:solidFill>
                <a:srgbClr val="00B0F0"/>
              </a:solidFill>
            </a:endParaRPr>
          </a:p>
          <a:p>
            <a:r>
              <a:rPr lang="en-IN" sz="1800" dirty="0" smtClean="0">
                <a:solidFill>
                  <a:srgbClr val="00B0F0"/>
                </a:solidFill>
              </a:rPr>
              <a:t>                                                                    Assistant professor</a:t>
            </a:r>
          </a:p>
          <a:p>
            <a:r>
              <a:rPr lang="en-IN" sz="1800" dirty="0" smtClean="0">
                <a:solidFill>
                  <a:srgbClr val="00B0F0"/>
                </a:solidFill>
              </a:rPr>
              <a:t>                                                                                    </a:t>
            </a:r>
            <a:r>
              <a:rPr lang="en-IN" sz="1800" dirty="0" err="1" smtClean="0">
                <a:solidFill>
                  <a:srgbClr val="00B0F0"/>
                </a:solidFill>
              </a:rPr>
              <a:t>Dept:of</a:t>
            </a:r>
            <a:r>
              <a:rPr lang="en-IN" sz="1800" dirty="0" smtClean="0">
                <a:solidFill>
                  <a:srgbClr val="00B0F0"/>
                </a:solidFill>
              </a:rPr>
              <a:t> practice of medicine</a:t>
            </a:r>
            <a:endParaRPr lang="en-IN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5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LCOME\Desktop\THROMBO\thrombocytopenia-5-728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59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653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LCOME\Desktop\THROMBO\thrombocytopenia-11-72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496943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639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THROMBO\thrombocytopenia-20-728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712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ELCOME\Desktop\THROMBO\thrombocytopenia-21-728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2656"/>
            <a:ext cx="849694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341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ELCOME\Desktop\THROMBO\thrombocytopenia-7-728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842493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714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ELCOME\Desktop\THROMBO\thrombocytopenia-16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003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LCOME\Desktop\THROMBO\thrombocytopenia-17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9694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996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THROMBOCYTOPENIA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New</cp:lastModifiedBy>
  <cp:revision>8</cp:revision>
  <dcterms:created xsi:type="dcterms:W3CDTF">2019-01-09T18:29:52Z</dcterms:created>
  <dcterms:modified xsi:type="dcterms:W3CDTF">2019-09-24T10:15:39Z</dcterms:modified>
</cp:coreProperties>
</file>