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88" r:id="rId2"/>
    <p:sldId id="290" r:id="rId3"/>
    <p:sldId id="291" r:id="rId4"/>
    <p:sldId id="292" r:id="rId5"/>
    <p:sldId id="293" r:id="rId6"/>
    <p:sldId id="294" r:id="rId7"/>
    <p:sldId id="346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47" r:id="rId29"/>
    <p:sldId id="322" r:id="rId30"/>
    <p:sldId id="323" r:id="rId31"/>
    <p:sldId id="324" r:id="rId32"/>
    <p:sldId id="325" r:id="rId33"/>
    <p:sldId id="326" r:id="rId34"/>
    <p:sldId id="327" r:id="rId35"/>
    <p:sldId id="348" r:id="rId36"/>
    <p:sldId id="349" r:id="rId37"/>
    <p:sldId id="350" r:id="rId38"/>
    <p:sldId id="351" r:id="rId39"/>
    <p:sldId id="352" r:id="rId40"/>
    <p:sldId id="353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86751" cy="6267974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/>
        </p:nvSpPr>
        <p:spPr>
          <a:xfrm>
            <a:off x="2259875" y="560178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0486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0486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0486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0486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0486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0486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0486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0486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0486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0486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0486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0486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0486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0486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0486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0486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0486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0486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5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0486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0486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6" name="Picture 209718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0486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7" name="Picture 209718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0486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8" name="Picture 20971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0486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9" name="Picture 209718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04868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0" name="Picture 209718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0486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0486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0486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0486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0486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0486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84" name="Picture 209718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0486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1" name="Picture 209719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0486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2" name="Picture 209719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0486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3" name="Picture 209719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0486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4" name="Picture 209719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0486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5" name="Picture 209719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0486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6" name="Picture 209719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7" name="Picture 209719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0486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8" name="Picture 209719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0486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99" name="Picture 209719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0486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0486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200" name="Picture 209719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0486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201" name="Picture 209720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0486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202" name="Picture 209720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0486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203" name="Picture 209720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0486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204" name="Picture 209720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0486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205" name="Picture 209720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04869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207" name="Picture 209720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0487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208" name="Picture 209720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0487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209" name="Picture 209720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87829"/>
            <a:ext cx="7886700" cy="75764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Normal values of </a:t>
            </a:r>
            <a:r>
              <a:rPr lang="en-US" sz="2000" b="1" dirty="0" err="1" smtClean="0"/>
              <a:t>Hb</a:t>
            </a:r>
            <a:r>
              <a:rPr lang="en-US" sz="2000" b="1" dirty="0" smtClean="0"/>
              <a:t> for different age groups accepted by WHO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(6months to 6 yrs) – 11g/dl and above</a:t>
            </a:r>
          </a:p>
          <a:p>
            <a:r>
              <a:rPr lang="en-US" dirty="0" smtClean="0"/>
              <a:t>Adult males                             13g/dl and above</a:t>
            </a:r>
          </a:p>
          <a:p>
            <a:r>
              <a:rPr lang="en-US" dirty="0" smtClean="0"/>
              <a:t>Adult female(non-pregnant) – 12g/dl and above</a:t>
            </a:r>
          </a:p>
          <a:p>
            <a:r>
              <a:rPr lang="en-US" dirty="0" smtClean="0"/>
              <a:t>Adult female(Pregnant)       - 11g/dl and above</a:t>
            </a:r>
          </a:p>
          <a:p>
            <a:endParaRPr lang="en-US" dirty="0" smtClean="0"/>
          </a:p>
          <a:p>
            <a:r>
              <a:rPr lang="en-US" dirty="0" smtClean="0"/>
              <a:t>In India ,any HB level below 12g/dl in adult females and 11.5g/dl in adult females should be diagnosed as  </a:t>
            </a:r>
            <a:r>
              <a:rPr lang="en-US" dirty="0" err="1" smtClean="0"/>
              <a:t>anaemia</a:t>
            </a:r>
            <a:r>
              <a:rPr lang="en-US" dirty="0" smtClean="0"/>
              <a:t>  should be investigated.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0486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295013"/>
            <a:ext cx="8286751" cy="626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76</Words>
  <Application>WPS Office</Application>
  <PresentationFormat>On-screen Show (4:3)</PresentationFormat>
  <Paragraphs>10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Normal values of Hb for different age groups accepted by WHO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BND-AL10</dc:creator>
  <cp:lastModifiedBy>New</cp:lastModifiedBy>
  <cp:revision>6</cp:revision>
  <dcterms:created xsi:type="dcterms:W3CDTF">2015-05-11T22:30:45Z</dcterms:created>
  <dcterms:modified xsi:type="dcterms:W3CDTF">2019-09-24T10:13:49Z</dcterms:modified>
</cp:coreProperties>
</file>