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10-Jul-21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10-Jul-21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10-Jul-21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10-Jul-21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DATURA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FASTUOUSA 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3802856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DR.SANJU.S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Assistant Professor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Forensic Medicine And Toxicology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5" name="Picture 2" descr="C:\Users\Dept. FM\Desktop\DATURAdownloa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676400"/>
            <a:ext cx="4520405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DATURA FASTUOUSA </a:t>
            </a:r>
            <a:endParaRPr lang="en-US" sz="5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Dryness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Difficulty in talking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Dysphagia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Dull voice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Dark face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Dilated pupil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Diplopia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leading to darkness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Don’t want the relatives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Don’t want to pass urine </a:t>
            </a:r>
          </a:p>
          <a:p>
            <a:endParaRPr lang="en-US" dirty="0"/>
          </a:p>
        </p:txBody>
      </p:sp>
      <p:pic>
        <p:nvPicPr>
          <p:cNvPr id="1027" name="Picture 3" descr="C:\Users\Dept. FM\Desktop\NIG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828800"/>
            <a:ext cx="4351338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Drunken gait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Deep reflex increased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Delirium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Drowsiness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Delusion &amp;Hallucination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Death from respiratory failure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C:\Users\Dept. FM\Desktop\FUI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4648200" y="762000"/>
            <a:ext cx="3886200" cy="30026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ahnschrift Condensed" pitchFamily="34" charset="0"/>
              </a:rPr>
              <a:t>Difference between </a:t>
            </a:r>
            <a:r>
              <a:rPr lang="en-US" dirty="0" err="1" smtClean="0">
                <a:latin typeface="Bahnschrift Condensed" pitchFamily="34" charset="0"/>
              </a:rPr>
              <a:t>Datura</a:t>
            </a:r>
            <a:r>
              <a:rPr lang="en-US" dirty="0" smtClean="0">
                <a:latin typeface="Bahnschrift Condensed" pitchFamily="34" charset="0"/>
              </a:rPr>
              <a:t> seeds and Capsicum seeds</a:t>
            </a:r>
            <a:r>
              <a:rPr lang="en-US" dirty="0" smtClean="0"/>
              <a:t>: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1905000"/>
          <a:ext cx="7315200" cy="4404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  <a:gridCol w="2438400"/>
                <a:gridCol w="2438400"/>
              </a:tblGrid>
              <a:tr h="5384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Trait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Datura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seeds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Capsicum seeds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569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Size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Large and thick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Small and thin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Shape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Kidney shaped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Rounded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810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Colour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Dark or yellowish brown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Pale yellow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57505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Margin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Laterally compressed and double edged art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the convex border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Convex border is simple and sharp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609600"/>
          <a:ext cx="7315200" cy="28583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  <a:gridCol w="2438400"/>
                <a:gridCol w="2438400"/>
              </a:tblGrid>
              <a:tr h="77285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Surface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Numerous small depressions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Smooth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07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Smell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Odourless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Pungent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907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Taste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Bitter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Pungent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0407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Embryo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On longitudinal; session embryo is curved outward at the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hilum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Embryo is curved inwards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148" name="Picture 4" descr="JaypeeDigital | eBook Reader"/>
          <p:cNvPicPr>
            <a:picLocks noChangeAspect="1" noChangeArrowheads="1"/>
          </p:cNvPicPr>
          <p:nvPr/>
        </p:nvPicPr>
        <p:blipFill>
          <a:blip r:embed="rId2"/>
          <a:srcRect l="48260"/>
          <a:stretch>
            <a:fillRect/>
          </a:stretch>
        </p:blipFill>
        <p:spPr bwMode="auto">
          <a:xfrm>
            <a:off x="2209800" y="3733800"/>
            <a:ext cx="53340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5822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Fatal Dose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0.6-1 gm(100-125  seeds)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Fatal period: 24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hrs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Treatment:</a:t>
            </a:r>
          </a:p>
          <a:p>
            <a:pPr marL="912114" lvl="1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Emetics</a:t>
            </a:r>
          </a:p>
          <a:p>
            <a:pPr marL="912114" lvl="1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Stomach wash</a:t>
            </a:r>
          </a:p>
          <a:p>
            <a:pPr marL="912114" lvl="1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Activated charcoal</a:t>
            </a:r>
          </a:p>
          <a:p>
            <a:pPr marL="912114" lvl="1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Cathartic</a:t>
            </a:r>
          </a:p>
          <a:p>
            <a:pPr marL="912114" lvl="1" indent="-514350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Physostigmine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12114" lvl="1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Avoid Morphine</a:t>
            </a:r>
          </a:p>
          <a:p>
            <a:pPr marL="912114" lvl="1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Bromides and Barbiturates</a:t>
            </a:r>
          </a:p>
          <a:p>
            <a:pPr marL="912114" lvl="1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Ether and Chloroform for delirium</a:t>
            </a:r>
          </a:p>
          <a:p>
            <a:pPr marL="912114" lvl="1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Light diet and purgative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MEDICOLEGAL IMPORTANCE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Road poison : By criminals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stupifying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victim.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Abortifacient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Aphrodisiac property.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Accidental in children.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 suffering from delirium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Datura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not criminally responsible for this act.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MYDRIATRIC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83560"/>
            <a:ext cx="7924800" cy="3093240"/>
          </a:xfrm>
        </p:spPr>
        <p:txBody>
          <a:bodyPr/>
          <a:lstStyle/>
          <a:p>
            <a:pPr algn="just"/>
            <a:r>
              <a:rPr lang="en-US" dirty="0" smtClean="0"/>
              <a:t>A drop of solution is put into eyes of a cat. The pupils dialate with in half hour.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34</TotalTime>
  <Words>215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DATURA FASTUOUSA </vt:lpstr>
      <vt:lpstr>DATURA FASTUOUSA </vt:lpstr>
      <vt:lpstr>Slide 3</vt:lpstr>
      <vt:lpstr>Difference between Datura seeds and Capsicum seeds: </vt:lpstr>
      <vt:lpstr>Slide 5</vt:lpstr>
      <vt:lpstr>Slide 6</vt:lpstr>
      <vt:lpstr>MEDICOLEGAL IMPORTANCE</vt:lpstr>
      <vt:lpstr>MYDRIATRIC TEST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DELIRIANTS</dc:title>
  <dc:creator>Dept. FM</dc:creator>
  <cp:lastModifiedBy>Dept. FM</cp:lastModifiedBy>
  <cp:revision>5</cp:revision>
  <dcterms:created xsi:type="dcterms:W3CDTF">2006-08-16T00:00:00Z</dcterms:created>
  <dcterms:modified xsi:type="dcterms:W3CDTF">2021-07-10T07:51:32Z</dcterms:modified>
</cp:coreProperties>
</file>