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2" r:id="rId20"/>
    <p:sldId id="273" r:id="rId21"/>
    <p:sldId id="291" r:id="rId22"/>
    <p:sldId id="293" r:id="rId23"/>
    <p:sldId id="294" r:id="rId24"/>
    <p:sldId id="295" r:id="rId25"/>
    <p:sldId id="290" r:id="rId26"/>
    <p:sldId id="274" r:id="rId27"/>
    <p:sldId id="275" r:id="rId28"/>
    <p:sldId id="296" r:id="rId29"/>
    <p:sldId id="278" r:id="rId30"/>
    <p:sldId id="280" r:id="rId31"/>
    <p:sldId id="281" r:id="rId32"/>
    <p:sldId id="298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702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579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837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6596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7791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061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3942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5447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2129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5307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936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CFE1-DC8A-42C5-9669-915D086EA49E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E7FA-6A93-4DB0-AD97-6F52E3C60DD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52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New folder\dupuytrens-contracture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497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295400" y="4343400"/>
            <a:ext cx="7543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</a:t>
            </a:r>
            <a:r>
              <a:rPr kumimoji="0" lang="en-IN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Dr.NISHA</a:t>
            </a:r>
            <a:endParaRPr kumimoji="0" lang="en-I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ASSISTANT PROFESSOR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DEPT:OF PRACTICE OF MEDICINE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168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New folder\dupuytrens-contracture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204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37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LCOME\Desktop\New folder\dupuytrens-contractur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243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LCOME\Desktop\New folder\dupuytrens-contracture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938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New folder\dupuytrens-contracture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717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New folder\dupuytrens-contracture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62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New folder\dupuytrens-contracture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931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New folder\dupuytrens-contracture-2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3673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LCOME\Desktop\New folder\bursitistendiniti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37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New folder\bursitistendiniti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444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New folder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91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New folder\dupuytrens-contracture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231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New folder\bursitistendiniti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350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New folder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848872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7816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New folder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06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BURSITIS</a:t>
            </a:r>
            <a:endParaRPr lang="en-IN" dirty="0"/>
          </a:p>
        </p:txBody>
      </p:sp>
      <p:pic>
        <p:nvPicPr>
          <p:cNvPr id="7170" name="Picture 2" descr="C:\Users\WELCOME\Desktop\New folder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700808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ELCOME\Desktop\New folder\images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4028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BURSITIS</a:t>
            </a:r>
            <a:endParaRPr lang="en-IN" dirty="0"/>
          </a:p>
        </p:txBody>
      </p:sp>
      <p:pic>
        <p:nvPicPr>
          <p:cNvPr id="8194" name="Picture 2" descr="C:\Users\WELCOME\Desktop\New folder\download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0324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WELCOME\Desktop\New folder\downl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368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New folder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8497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451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New folder\bursitistendinitis-5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062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ELCOME\Desktop\New folder\bursitistendiniti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13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LCOME\Desktop\New folder\cryotherapy-treats-prevents-tennis-golf-elb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922" y="260648"/>
            <a:ext cx="804615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515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ELCOME\Desktop\New folder\bursitistendiniti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52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New folder\dupuytrens-contracture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1715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esktop\New folder\bursitistendiniti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824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ELCOME\Desktop\New folder\bursitistendinitis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2812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New folder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848872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6508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HOMEOPATHIC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7338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New folder\dupuytrens-contracture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2047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69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New folder\dupuytrens-disease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051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New folder\dupuytrens-disease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496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New folder\dupuytrens-contracture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74846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02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New folder\dupuytrens-contracture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8924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952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New folder\dupuytrens-contracture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0084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</Words>
  <Application>Microsoft Office PowerPoint</Application>
  <PresentationFormat>On-screen Show (4:3)</PresentationFormat>
  <Paragraphs>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BURSITIS</vt:lpstr>
      <vt:lpstr>BURSITIS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HOMEOPATHIC MANAGEMENT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New</cp:lastModifiedBy>
  <cp:revision>15</cp:revision>
  <dcterms:created xsi:type="dcterms:W3CDTF">2019-07-11T16:25:20Z</dcterms:created>
  <dcterms:modified xsi:type="dcterms:W3CDTF">2019-09-24T11:30:53Z</dcterms:modified>
</cp:coreProperties>
</file>