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2019/9/24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98442" y="0"/>
            <a:ext cx="8286751" cy="6267974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2586446" y="5105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Dr.Nisha</a:t>
            </a:r>
            <a:endParaRPr lang="en-IN" sz="1600" dirty="0" smtClean="0">
              <a:solidFill>
                <a:srgbClr val="00B0F0"/>
              </a:solidFill>
            </a:endParaRPr>
          </a:p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Assistant professor</a:t>
            </a:r>
          </a:p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Dept:of</a:t>
            </a:r>
            <a:r>
              <a:rPr lang="en-IN" sz="1600" dirty="0" smtClean="0">
                <a:solidFill>
                  <a:srgbClr val="00B0F0"/>
                </a:solidFill>
              </a:rPr>
              <a:t> practice of medicine</a:t>
            </a:r>
            <a:endParaRPr lang="en-IN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WPS Office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BND-AL10</dc:creator>
  <cp:lastModifiedBy>New</cp:lastModifiedBy>
  <cp:revision>1</cp:revision>
  <dcterms:created xsi:type="dcterms:W3CDTF">2015-05-11T11:30:45Z</dcterms:created>
  <dcterms:modified xsi:type="dcterms:W3CDTF">2019-09-24T10:16:56Z</dcterms:modified>
</cp:coreProperties>
</file>