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981200"/>
            <a:ext cx="6477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ORTHOPAEDICS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581400"/>
            <a:ext cx="6705600" cy="3154437"/>
          </a:xfrm>
        </p:spPr>
        <p:txBody>
          <a:bodyPr>
            <a:normAutofit/>
          </a:bodyPr>
          <a:lstStyle/>
          <a:p>
            <a:pPr algn="just"/>
            <a:r>
              <a:rPr lang="en-GB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GB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Dr.M.P.Lal</a:t>
            </a:r>
            <a:endParaRPr lang="en-GB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r>
              <a:rPr lang="en-GB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Professor and Head </a:t>
            </a:r>
          </a:p>
          <a:p>
            <a:pPr algn="just"/>
            <a:r>
              <a:rPr lang="en-GB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Department of Surgery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ORTHOPAEDICS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DEFINITION 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Orthopaedicas is the science and art of the 	diagnosis and treatment of the human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locomotor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EVOLUTION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Orthopaedics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coined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Nicolus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Physician in Paris in the year 1741 from two Greek words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Orthos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meaning straight and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Pedios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meaning child.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He defined that the subject dealt with the problem of straightening deformities in children as the deforming diseases like rickets and skeletal infections were very high.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EVOLUTION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Scope of the subject gradually increased to include all deformities not only in children but also in adults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early days badly managed traumatic conditions contributed the maximum number of deformities in adults.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Preventive orthopedics was thus born when the specialist in orthopedics started managing fractures and dislocations to achieve better results and minimize deformities.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EVOLUTION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144963"/>
          </a:xfrm>
        </p:spPr>
        <p:txBody>
          <a:bodyPr anchor="ctr"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Hugh Owen Thomas Father of  British Orthopedics was the first qualified doctor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Orthopedics in Liverpool, England.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ORTHOPEDICS IN INDIA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Orthopedics was recognized as one of the specialties of surgery in the first quarter of 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Century.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Dr.M.G.Kini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Dr.N.S.Narasimhan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Chennai,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Dr.J.Katrak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Mumbai,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Dr.S.R.Chandra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and 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G.C.Sen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Calcutta were the early pioneers who belong to the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generation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Orthopaedic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Surgeons in the 1930’s.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The emblem of </a:t>
            </a:r>
            <a:r>
              <a:rPr lang="en-US" dirty="0" err="1" smtClean="0"/>
              <a:t>Orthopaedics</a:t>
            </a:r>
            <a:r>
              <a:rPr lang="en-US" dirty="0" smtClean="0"/>
              <a:t> depicts a tender young plant with a deformity in the trunk being tied to a straight pole used as a </a:t>
            </a:r>
            <a:r>
              <a:rPr lang="en-US" dirty="0" err="1" smtClean="0"/>
              <a:t>splint,to</a:t>
            </a:r>
            <a:r>
              <a:rPr lang="en-US" dirty="0" smtClean="0"/>
              <a:t> gradually correct the curvature in the stem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 used frequently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Cubitus</a:t>
            </a:r>
            <a:r>
              <a:rPr lang="en-US" dirty="0" smtClean="0"/>
              <a:t>- elbow</a:t>
            </a:r>
          </a:p>
          <a:p>
            <a:r>
              <a:rPr lang="en-US" dirty="0" smtClean="0"/>
              <a:t>Manus- hand</a:t>
            </a:r>
          </a:p>
          <a:p>
            <a:r>
              <a:rPr lang="en-US" dirty="0" err="1" smtClean="0"/>
              <a:t>Coxa</a:t>
            </a:r>
            <a:r>
              <a:rPr lang="en-US" dirty="0" smtClean="0"/>
              <a:t>-hip</a:t>
            </a:r>
          </a:p>
          <a:p>
            <a:r>
              <a:rPr lang="en-US" dirty="0" err="1" smtClean="0"/>
              <a:t>Genu</a:t>
            </a:r>
            <a:r>
              <a:rPr lang="en-US" dirty="0" smtClean="0"/>
              <a:t>-knee</a:t>
            </a:r>
          </a:p>
          <a:p>
            <a:r>
              <a:rPr lang="en-US" dirty="0" err="1" smtClean="0"/>
              <a:t>Pes</a:t>
            </a:r>
            <a:r>
              <a:rPr lang="en-US" dirty="0" smtClean="0"/>
              <a:t>-foot</a:t>
            </a:r>
          </a:p>
          <a:p>
            <a:r>
              <a:rPr lang="en-US" dirty="0" smtClean="0"/>
              <a:t>Pollex-thumb</a:t>
            </a:r>
          </a:p>
          <a:p>
            <a:r>
              <a:rPr lang="en-US" dirty="0" err="1" smtClean="0"/>
              <a:t>Hallux</a:t>
            </a:r>
            <a:r>
              <a:rPr lang="en-US" dirty="0" smtClean="0"/>
              <a:t>-great toe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Diseases of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Traumatic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Congenital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Inflammatory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Degenerative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Metabolic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Neoplastic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</TotalTime>
  <Words>277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ORTHOPAEDICS</vt:lpstr>
      <vt:lpstr>ORTHOPAEDICS</vt:lpstr>
      <vt:lpstr>EVOLUTION</vt:lpstr>
      <vt:lpstr>EVOLUTION</vt:lpstr>
      <vt:lpstr>EVOLUTION</vt:lpstr>
      <vt:lpstr>ORTHOPEDICS IN INDIA</vt:lpstr>
      <vt:lpstr>EMBLEM</vt:lpstr>
      <vt:lpstr>Terminologies used frequently</vt:lpstr>
      <vt:lpstr>Diseases of bone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ORTHOPAEDICS</dc:title>
  <dc:creator>FORENSIC MEDICINE</dc:creator>
  <cp:lastModifiedBy>FORENSIC MEDICINE</cp:lastModifiedBy>
  <cp:revision>14</cp:revision>
  <dcterms:created xsi:type="dcterms:W3CDTF">2006-08-16T00:00:00Z</dcterms:created>
  <dcterms:modified xsi:type="dcterms:W3CDTF">2022-01-22T09:28:38Z</dcterms:modified>
</cp:coreProperties>
</file>