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59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25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03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42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691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164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0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52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58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49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90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05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44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37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5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90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5D4B-06A2-4766-BAC7-A36CA03E5808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9B655C-3847-4F8D-A042-C9150DA6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9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22624" y="445106"/>
            <a:ext cx="7766936" cy="1646302"/>
          </a:xfrm>
        </p:spPr>
        <p:txBody>
          <a:bodyPr/>
          <a:lstStyle/>
          <a:p>
            <a:r>
              <a:rPr lang="en-US" dirty="0" smtClean="0"/>
              <a:t>swellings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363030"/>
          </a:xfrm>
        </p:spPr>
        <p:txBody>
          <a:bodyPr>
            <a:normAutofit fontScale="92500" lnSpcReduction="20000"/>
          </a:bodyPr>
          <a:lstStyle/>
          <a:p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i="1" dirty="0" smtClean="0"/>
              <a:t>DR.BINO</a:t>
            </a:r>
            <a:endParaRPr lang="en-US" sz="2800" dirty="0" smtClean="0"/>
          </a:p>
          <a:p>
            <a:r>
              <a:rPr lang="en-US" sz="2800" i="1" dirty="0" smtClean="0"/>
              <a:t>Associate Prof.</a:t>
            </a:r>
            <a:endParaRPr lang="en-US" sz="2800" dirty="0" smtClean="0"/>
          </a:p>
          <a:p>
            <a:r>
              <a:rPr lang="en-US" sz="2800" i="1" dirty="0" smtClean="0"/>
              <a:t>DEPT OF SURGERY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3820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56" y="552826"/>
            <a:ext cx="7851252" cy="5894593"/>
          </a:xfrm>
        </p:spPr>
      </p:pic>
    </p:spTree>
    <p:extLst>
      <p:ext uri="{BB962C8B-B14F-4D97-AF65-F5344CB8AC3E}">
        <p14:creationId xmlns:p14="http://schemas.microsoft.com/office/powerpoint/2010/main" xmlns="" val="378116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6826" y="383821"/>
            <a:ext cx="7791262" cy="5849553"/>
          </a:xfrm>
        </p:spPr>
      </p:pic>
    </p:spTree>
    <p:extLst>
      <p:ext uri="{BB962C8B-B14F-4D97-AF65-F5344CB8AC3E}">
        <p14:creationId xmlns:p14="http://schemas.microsoft.com/office/powerpoint/2010/main" xmlns="" val="4514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918" y="798491"/>
            <a:ext cx="7554872" cy="5672076"/>
          </a:xfrm>
        </p:spPr>
      </p:pic>
    </p:spTree>
    <p:extLst>
      <p:ext uri="{BB962C8B-B14F-4D97-AF65-F5344CB8AC3E}">
        <p14:creationId xmlns:p14="http://schemas.microsoft.com/office/powerpoint/2010/main" xmlns="" val="100876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991" y="932042"/>
            <a:ext cx="7275489" cy="5462319"/>
          </a:xfrm>
        </p:spPr>
      </p:pic>
    </p:spTree>
    <p:extLst>
      <p:ext uri="{BB962C8B-B14F-4D97-AF65-F5344CB8AC3E}">
        <p14:creationId xmlns:p14="http://schemas.microsoft.com/office/powerpoint/2010/main" xmlns="" val="318338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439" y="721217"/>
            <a:ext cx="7369657" cy="5533019"/>
          </a:xfrm>
        </p:spPr>
      </p:pic>
    </p:spTree>
    <p:extLst>
      <p:ext uri="{BB962C8B-B14F-4D97-AF65-F5344CB8AC3E}">
        <p14:creationId xmlns:p14="http://schemas.microsoft.com/office/powerpoint/2010/main" xmlns="" val="38922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5977" y="450316"/>
            <a:ext cx="7310598" cy="5488678"/>
          </a:xfrm>
        </p:spPr>
      </p:pic>
    </p:spTree>
    <p:extLst>
      <p:ext uri="{BB962C8B-B14F-4D97-AF65-F5344CB8AC3E}">
        <p14:creationId xmlns:p14="http://schemas.microsoft.com/office/powerpoint/2010/main" xmlns="" val="57802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888" y="347813"/>
            <a:ext cx="7442898" cy="5588008"/>
          </a:xfrm>
        </p:spPr>
      </p:pic>
    </p:spTree>
    <p:extLst>
      <p:ext uri="{BB962C8B-B14F-4D97-AF65-F5344CB8AC3E}">
        <p14:creationId xmlns:p14="http://schemas.microsoft.com/office/powerpoint/2010/main" xmlns="" val="131142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3811" y="345830"/>
            <a:ext cx="7558825" cy="5675043"/>
          </a:xfrm>
        </p:spPr>
      </p:pic>
    </p:spTree>
    <p:extLst>
      <p:ext uri="{BB962C8B-B14F-4D97-AF65-F5344CB8AC3E}">
        <p14:creationId xmlns:p14="http://schemas.microsoft.com/office/powerpoint/2010/main" xmlns="" val="342691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364" y="605307"/>
            <a:ext cx="7464392" cy="5604145"/>
          </a:xfrm>
        </p:spPr>
      </p:pic>
    </p:spTree>
    <p:extLst>
      <p:ext uri="{BB962C8B-B14F-4D97-AF65-F5344CB8AC3E}">
        <p14:creationId xmlns:p14="http://schemas.microsoft.com/office/powerpoint/2010/main" xmlns="" val="245202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615" y="888643"/>
            <a:ext cx="7538098" cy="5659482"/>
          </a:xfrm>
        </p:spPr>
      </p:pic>
    </p:spTree>
    <p:extLst>
      <p:ext uri="{BB962C8B-B14F-4D97-AF65-F5344CB8AC3E}">
        <p14:creationId xmlns:p14="http://schemas.microsoft.com/office/powerpoint/2010/main" xmlns="" val="415718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836" y="660817"/>
            <a:ext cx="8254285" cy="6197183"/>
          </a:xfrm>
        </p:spPr>
      </p:pic>
    </p:spTree>
    <p:extLst>
      <p:ext uri="{BB962C8B-B14F-4D97-AF65-F5344CB8AC3E}">
        <p14:creationId xmlns:p14="http://schemas.microsoft.com/office/powerpoint/2010/main" xmlns="" val="2476033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741" y="1023766"/>
            <a:ext cx="6211910" cy="4663801"/>
          </a:xfrm>
        </p:spPr>
      </p:pic>
    </p:spTree>
    <p:extLst>
      <p:ext uri="{BB962C8B-B14F-4D97-AF65-F5344CB8AC3E}">
        <p14:creationId xmlns:p14="http://schemas.microsoft.com/office/powerpoint/2010/main" xmlns="" val="303675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220" y="824248"/>
            <a:ext cx="7569710" cy="5683216"/>
          </a:xfrm>
        </p:spPr>
      </p:pic>
    </p:spTree>
    <p:extLst>
      <p:ext uri="{BB962C8B-B14F-4D97-AF65-F5344CB8AC3E}">
        <p14:creationId xmlns:p14="http://schemas.microsoft.com/office/powerpoint/2010/main" xmlns="" val="1004403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345" y="927280"/>
            <a:ext cx="7512071" cy="5639942"/>
          </a:xfrm>
        </p:spPr>
      </p:pic>
    </p:spTree>
    <p:extLst>
      <p:ext uri="{BB962C8B-B14F-4D97-AF65-F5344CB8AC3E}">
        <p14:creationId xmlns:p14="http://schemas.microsoft.com/office/powerpoint/2010/main" xmlns="" val="1759926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625" y="643943"/>
            <a:ext cx="7676372" cy="5763296"/>
          </a:xfrm>
        </p:spPr>
      </p:pic>
    </p:spTree>
    <p:extLst>
      <p:ext uri="{BB962C8B-B14F-4D97-AF65-F5344CB8AC3E}">
        <p14:creationId xmlns:p14="http://schemas.microsoft.com/office/powerpoint/2010/main" xmlns="" val="3484427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223" y="811370"/>
            <a:ext cx="7779297" cy="5840570"/>
          </a:xfrm>
        </p:spPr>
      </p:pic>
    </p:spTree>
    <p:extLst>
      <p:ext uri="{BB962C8B-B14F-4D97-AF65-F5344CB8AC3E}">
        <p14:creationId xmlns:p14="http://schemas.microsoft.com/office/powerpoint/2010/main" xmlns="" val="3007854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437" y="695221"/>
            <a:ext cx="7328078" cy="5501802"/>
          </a:xfrm>
        </p:spPr>
      </p:pic>
    </p:spTree>
    <p:extLst>
      <p:ext uri="{BB962C8B-B14F-4D97-AF65-F5344CB8AC3E}">
        <p14:creationId xmlns:p14="http://schemas.microsoft.com/office/powerpoint/2010/main" xmlns="" val="2723932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445" y="792591"/>
            <a:ext cx="7880797" cy="5916775"/>
          </a:xfrm>
        </p:spPr>
      </p:pic>
    </p:spTree>
    <p:extLst>
      <p:ext uri="{BB962C8B-B14F-4D97-AF65-F5344CB8AC3E}">
        <p14:creationId xmlns:p14="http://schemas.microsoft.com/office/powerpoint/2010/main" xmlns="" val="3016103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763" y="600612"/>
            <a:ext cx="7959144" cy="5975596"/>
          </a:xfrm>
        </p:spPr>
      </p:pic>
    </p:spTree>
    <p:extLst>
      <p:ext uri="{BB962C8B-B14F-4D97-AF65-F5344CB8AC3E}">
        <p14:creationId xmlns:p14="http://schemas.microsoft.com/office/powerpoint/2010/main" xmlns="" val="3066872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7748" y="561317"/>
            <a:ext cx="7855041" cy="5897438"/>
          </a:xfrm>
        </p:spPr>
      </p:pic>
    </p:spTree>
    <p:extLst>
      <p:ext uri="{BB962C8B-B14F-4D97-AF65-F5344CB8AC3E}">
        <p14:creationId xmlns:p14="http://schemas.microsoft.com/office/powerpoint/2010/main" xmlns="" val="1961219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6830" y="574857"/>
            <a:ext cx="7959142" cy="5975596"/>
          </a:xfrm>
        </p:spPr>
      </p:pic>
    </p:spTree>
    <p:extLst>
      <p:ext uri="{BB962C8B-B14F-4D97-AF65-F5344CB8AC3E}">
        <p14:creationId xmlns:p14="http://schemas.microsoft.com/office/powerpoint/2010/main" xmlns="" val="388671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90" y="669060"/>
            <a:ext cx="7722556" cy="5797970"/>
          </a:xfrm>
        </p:spPr>
      </p:pic>
    </p:spTree>
    <p:extLst>
      <p:ext uri="{BB962C8B-B14F-4D97-AF65-F5344CB8AC3E}">
        <p14:creationId xmlns:p14="http://schemas.microsoft.com/office/powerpoint/2010/main" xmlns="" val="32487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887" y="341571"/>
            <a:ext cx="7856113" cy="5898243"/>
          </a:xfrm>
        </p:spPr>
      </p:pic>
    </p:spTree>
    <p:extLst>
      <p:ext uri="{BB962C8B-B14F-4D97-AF65-F5344CB8AC3E}">
        <p14:creationId xmlns:p14="http://schemas.microsoft.com/office/powerpoint/2010/main" xmlns="" val="1861347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844" y="419818"/>
            <a:ext cx="8335127" cy="6257878"/>
          </a:xfrm>
        </p:spPr>
      </p:pic>
    </p:spTree>
    <p:extLst>
      <p:ext uri="{BB962C8B-B14F-4D97-AF65-F5344CB8AC3E}">
        <p14:creationId xmlns:p14="http://schemas.microsoft.com/office/powerpoint/2010/main" xmlns="" val="379654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60" y="637125"/>
            <a:ext cx="8049295" cy="6043280"/>
          </a:xfrm>
        </p:spPr>
      </p:pic>
    </p:spTree>
    <p:extLst>
      <p:ext uri="{BB962C8B-B14F-4D97-AF65-F5344CB8AC3E}">
        <p14:creationId xmlns:p14="http://schemas.microsoft.com/office/powerpoint/2010/main" xmlns="" val="93613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04" y="620712"/>
            <a:ext cx="8525814" cy="6401043"/>
          </a:xfrm>
        </p:spPr>
      </p:pic>
    </p:spTree>
    <p:extLst>
      <p:ext uri="{BB962C8B-B14F-4D97-AF65-F5344CB8AC3E}">
        <p14:creationId xmlns:p14="http://schemas.microsoft.com/office/powerpoint/2010/main" xmlns="" val="119413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880" y="768366"/>
            <a:ext cx="7426934" cy="5576022"/>
          </a:xfrm>
        </p:spPr>
      </p:pic>
    </p:spTree>
    <p:extLst>
      <p:ext uri="{BB962C8B-B14F-4D97-AF65-F5344CB8AC3E}">
        <p14:creationId xmlns:p14="http://schemas.microsoft.com/office/powerpoint/2010/main" xmlns="" val="360090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17562"/>
            <a:ext cx="8138375" cy="6110161"/>
          </a:xfrm>
        </p:spPr>
      </p:pic>
    </p:spTree>
    <p:extLst>
      <p:ext uri="{BB962C8B-B14F-4D97-AF65-F5344CB8AC3E}">
        <p14:creationId xmlns:p14="http://schemas.microsoft.com/office/powerpoint/2010/main" xmlns="" val="399905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231" y="953037"/>
            <a:ext cx="7403965" cy="5558777"/>
          </a:xfrm>
        </p:spPr>
      </p:pic>
    </p:spTree>
    <p:extLst>
      <p:ext uri="{BB962C8B-B14F-4D97-AF65-F5344CB8AC3E}">
        <p14:creationId xmlns:p14="http://schemas.microsoft.com/office/powerpoint/2010/main" xmlns="" val="286454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283" y="1006976"/>
            <a:ext cx="7435044" cy="5582110"/>
          </a:xfrm>
        </p:spPr>
      </p:pic>
    </p:spTree>
    <p:extLst>
      <p:ext uri="{BB962C8B-B14F-4D97-AF65-F5344CB8AC3E}">
        <p14:creationId xmlns:p14="http://schemas.microsoft.com/office/powerpoint/2010/main" xmlns="" val="23033982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8</Words>
  <Application>Microsoft Office PowerPoint</Application>
  <PresentationFormat>Custom</PresentationFormat>
  <Paragraphs>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Facet</vt:lpstr>
      <vt:lpstr>swellings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swellings</dc:title>
  <dc:creator>SUJRGERY</dc:creator>
  <cp:lastModifiedBy>New</cp:lastModifiedBy>
  <cp:revision>7</cp:revision>
  <dcterms:created xsi:type="dcterms:W3CDTF">2019-08-15T10:06:02Z</dcterms:created>
  <dcterms:modified xsi:type="dcterms:W3CDTF">2019-08-17T10:14:54Z</dcterms:modified>
</cp:coreProperties>
</file>