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THUJA OCCIDENTALIS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800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Dr. C.R. KRISHNAKUMARI AMMA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PROF  &amp; HOD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DEPT OF MATERIA MEDICA 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MENTAL GENERALS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Fixed ideas.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Hasty and anxious; over trifles.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Sensation as 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 an animal crying in abdomen, motion as if something alive, protrudes here and there like the arm of 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foetus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HEAD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Vertigo, when closing the eyes.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Headache : as if a nail had been driven into parietal bone; or as if a convex button were pressed on the part.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&lt; from sexual excesses; overheating; from tea.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Chronic, or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sycotic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or syphilitic origin.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EYES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Ophthalmia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neonatorum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Large granulations, like warts or blisters.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Eyelids; agglutinated;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styes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and tarsal tumors. 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Chalazion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EAR SYMPTOMS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media like putrid meat.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Condylomata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; polyp bleeds easily.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Chronic catarrh of ears.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MOUTH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Tongue: White blisters on side close to root, painfully sore.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Teeth decay at the roots, crowns remain sound; crumble, turn yellow.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Toothache from tea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drinking.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Ranula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bluish, or varicose veins on tongue or in mouth.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GASTRO-INTESTINAL SYMPTOMS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appetite.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Dyspepsia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Desire: Salt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Aversion: Fresh meat and potatoes.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eat onions.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Diarrhea: early morning; gurgling, as water from a bunghole.</a:t>
            </a: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Flatulence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Constipation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Stool recedes, after being partly expelled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Anus fissured; painful, with warts.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SYMPTOMS</a:t>
            </a:r>
            <a:endParaRPr lang="en-I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 of sphincter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vesicae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 sudden and urgent, but cannot be controlled.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stream split and small.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Sensation of trickling after urinating.</a:t>
            </a:r>
          </a:p>
          <a:p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67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</a:p>
          <a:p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Balanitis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Balanoposthitis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Gonorrhoeal rheumatism.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induration of testicles.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Prostatic enlargement.</a:t>
            </a:r>
          </a:p>
          <a:p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561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sensitive vagina.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Warty excrescences on genitals.</a:t>
            </a:r>
          </a:p>
          <a:p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Ovaritis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left side, at every menstrual period.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Profuse perspiration before menses.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6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81000"/>
            <a:ext cx="58674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EXTREMITIES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twitchings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weakness and trembling.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 of fingers swollen and red.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Cracking in joints.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in heels and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tendo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-Achilles.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Brittle and ingrowing toe nail.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better by drawing up the limb. 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06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Eruptions only on covered parts; worse on scratching.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Unhealthy skin.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Warts on any parts of the body; fig warts.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Herpetic eruptions.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Sarcoma;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polypi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Brown spots on hands and arms.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18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MODALITIES</a:t>
            </a:r>
          </a:p>
          <a:p>
            <a:pPr marL="0" indent="0">
              <a:buNone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AGGRAVATION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night, from heat of bed. 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3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a.m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3 p.m. 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Cold, damp air. 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breakfast.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Fat, coffee, narcotics.</a:t>
            </a:r>
          </a:p>
        </p:txBody>
      </p:sp>
    </p:spTree>
    <p:extLst>
      <p:ext uri="{BB962C8B-B14F-4D97-AF65-F5344CB8AC3E}">
        <p14:creationId xmlns:p14="http://schemas.microsoft.com/office/powerpoint/2010/main" xmlns="" val="411757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AMELIORATION: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side, while drawing up a limb.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movements.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Pressure.</a:t>
            </a:r>
          </a:p>
          <a:p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Rubbing and scratching.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942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</a:p>
          <a:p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to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Med, Sab, Staph.</a:t>
            </a:r>
          </a:p>
          <a:p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Complements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Nat-s, Sab,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Med.</a:t>
            </a:r>
          </a:p>
          <a:p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Follows well: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Med,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Nit-ac.</a:t>
            </a:r>
          </a:p>
          <a:p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Remedies follow well: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Asaf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Kali-c,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Lyc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Nit-ac,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uls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Sab,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Antidotes: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Camph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Cham,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Cocc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Staph.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29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57200"/>
            <a:ext cx="7696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THUJA OCCIDENTALIS</a:t>
            </a:r>
            <a:endParaRPr lang="en-IN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36" y="1600200"/>
            <a:ext cx="7025528" cy="4953000"/>
          </a:xfrm>
        </p:spPr>
      </p:pic>
    </p:spTree>
    <p:extLst>
      <p:ext uri="{BB962C8B-B14F-4D97-AF65-F5344CB8AC3E}">
        <p14:creationId xmlns:p14="http://schemas.microsoft.com/office/powerpoint/2010/main" xmlns="" val="26846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THUJA OCCIDENTALIS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COMMON NAME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Tree of Life; White  Cedar; Arbor Vitae.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Coniferae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PROVED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:Dr.Hahnemann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SPHERE OF ACTION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Mucous membranes: GENITO-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URINARY. 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Intestines.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Mind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Nerves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Occiput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Glands. SKIN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Left side; ovary.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KEY POINTS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Sycosis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Hahnemann-fig warts.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Bad effects of vaccination.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Supression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gonorrhea.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Metastasis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Sweat.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Periodicity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Thermal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Chilly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AILMENTS FROM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From bad effects of vaccination.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From suppressed or maltreated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gonorrhoea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CONSTITUTION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Adapted to; Von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Grauvogl’s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hydrogenoid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constitution.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Acts well in lymphatic temperament, in very fleshy persons, dark complexion, black hair, unhealthy skin.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637</Words>
  <Application>Microsoft Office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THUJA OCCIDENTALIS</vt:lpstr>
      <vt:lpstr>Slide 2</vt:lpstr>
      <vt:lpstr>Slide 3</vt:lpstr>
      <vt:lpstr>THUJA OCCIDENTALIS</vt:lpstr>
      <vt:lpstr>THUJA OCCIDENTALIS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New</cp:lastModifiedBy>
  <cp:revision>19</cp:revision>
  <dcterms:created xsi:type="dcterms:W3CDTF">2006-08-16T00:00:00Z</dcterms:created>
  <dcterms:modified xsi:type="dcterms:W3CDTF">2019-07-18T05:05:22Z</dcterms:modified>
</cp:coreProperties>
</file>